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70169" y="97885"/>
            <a:ext cx="13547661" cy="1608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0" i="0">
                <a:solidFill>
                  <a:srgbClr val="28FF0D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95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751499" y="0"/>
            <a:ext cx="3536950" cy="3542665"/>
          </a:xfrm>
          <a:custGeom>
            <a:avLst/>
            <a:gdLst/>
            <a:ahLst/>
            <a:cxnLst/>
            <a:rect l="l" t="t" r="r" b="b"/>
            <a:pathLst>
              <a:path w="3536950" h="3542665">
                <a:moveTo>
                  <a:pt x="3536498" y="802926"/>
                </a:moveTo>
                <a:lnTo>
                  <a:pt x="3536498" y="3542576"/>
                </a:lnTo>
                <a:lnTo>
                  <a:pt x="3526901" y="3539426"/>
                </a:lnTo>
                <a:lnTo>
                  <a:pt x="3483354" y="3524727"/>
                </a:lnTo>
                <a:lnTo>
                  <a:pt x="3439968" y="3509680"/>
                </a:lnTo>
                <a:lnTo>
                  <a:pt x="3396745" y="3494285"/>
                </a:lnTo>
                <a:lnTo>
                  <a:pt x="3353688" y="3478545"/>
                </a:lnTo>
                <a:lnTo>
                  <a:pt x="3310797" y="3462461"/>
                </a:lnTo>
                <a:lnTo>
                  <a:pt x="3268075" y="3446036"/>
                </a:lnTo>
                <a:lnTo>
                  <a:pt x="3225523" y="3429269"/>
                </a:lnTo>
                <a:lnTo>
                  <a:pt x="3183143" y="3412164"/>
                </a:lnTo>
                <a:lnTo>
                  <a:pt x="3140936" y="3394722"/>
                </a:lnTo>
                <a:lnTo>
                  <a:pt x="3098905" y="3376944"/>
                </a:lnTo>
                <a:lnTo>
                  <a:pt x="3057050" y="3358833"/>
                </a:lnTo>
                <a:lnTo>
                  <a:pt x="3015374" y="3340389"/>
                </a:lnTo>
                <a:lnTo>
                  <a:pt x="2973878" y="3321615"/>
                </a:lnTo>
                <a:lnTo>
                  <a:pt x="2932564" y="3302512"/>
                </a:lnTo>
                <a:lnTo>
                  <a:pt x="2891433" y="3283082"/>
                </a:lnTo>
                <a:lnTo>
                  <a:pt x="2850488" y="3263327"/>
                </a:lnTo>
                <a:lnTo>
                  <a:pt x="2809729" y="3243248"/>
                </a:lnTo>
                <a:lnTo>
                  <a:pt x="2769159" y="3222846"/>
                </a:lnTo>
                <a:lnTo>
                  <a:pt x="2728779" y="3202125"/>
                </a:lnTo>
                <a:lnTo>
                  <a:pt x="2688591" y="3181084"/>
                </a:lnTo>
                <a:lnTo>
                  <a:pt x="2648597" y="3159727"/>
                </a:lnTo>
                <a:lnTo>
                  <a:pt x="2608797" y="3138054"/>
                </a:lnTo>
                <a:lnTo>
                  <a:pt x="2569195" y="3116068"/>
                </a:lnTo>
                <a:lnTo>
                  <a:pt x="2529791" y="3093769"/>
                </a:lnTo>
                <a:lnTo>
                  <a:pt x="2490587" y="3071160"/>
                </a:lnTo>
                <a:lnTo>
                  <a:pt x="2451585" y="3048242"/>
                </a:lnTo>
                <a:lnTo>
                  <a:pt x="2412787" y="3025017"/>
                </a:lnTo>
                <a:lnTo>
                  <a:pt x="2374194" y="3001487"/>
                </a:lnTo>
                <a:lnTo>
                  <a:pt x="2335808" y="2977653"/>
                </a:lnTo>
                <a:lnTo>
                  <a:pt x="2297630" y="2953517"/>
                </a:lnTo>
                <a:lnTo>
                  <a:pt x="2259663" y="2929080"/>
                </a:lnTo>
                <a:lnTo>
                  <a:pt x="2221907" y="2904345"/>
                </a:lnTo>
                <a:lnTo>
                  <a:pt x="2184365" y="2879313"/>
                </a:lnTo>
                <a:lnTo>
                  <a:pt x="2147038" y="2853985"/>
                </a:lnTo>
                <a:lnTo>
                  <a:pt x="2109928" y="2828364"/>
                </a:lnTo>
                <a:lnTo>
                  <a:pt x="2073037" y="2802451"/>
                </a:lnTo>
                <a:lnTo>
                  <a:pt x="2036366" y="2776247"/>
                </a:lnTo>
                <a:lnTo>
                  <a:pt x="1999917" y="2749755"/>
                </a:lnTo>
                <a:lnTo>
                  <a:pt x="1963691" y="2722975"/>
                </a:lnTo>
                <a:lnTo>
                  <a:pt x="1927691" y="2695910"/>
                </a:lnTo>
                <a:lnTo>
                  <a:pt x="1891918" y="2668562"/>
                </a:lnTo>
                <a:lnTo>
                  <a:pt x="1856373" y="2640931"/>
                </a:lnTo>
                <a:lnTo>
                  <a:pt x="1821058" y="2613021"/>
                </a:lnTo>
                <a:lnTo>
                  <a:pt x="1785976" y="2584831"/>
                </a:lnTo>
                <a:lnTo>
                  <a:pt x="1751127" y="2556365"/>
                </a:lnTo>
                <a:lnTo>
                  <a:pt x="1716513" y="2527623"/>
                </a:lnTo>
                <a:lnTo>
                  <a:pt x="1682136" y="2498607"/>
                </a:lnTo>
                <a:lnTo>
                  <a:pt x="1647998" y="2469320"/>
                </a:lnTo>
                <a:lnTo>
                  <a:pt x="1614100" y="2439762"/>
                </a:lnTo>
                <a:lnTo>
                  <a:pt x="1580444" y="2409935"/>
                </a:lnTo>
                <a:lnTo>
                  <a:pt x="1547032" y="2379842"/>
                </a:lnTo>
                <a:lnTo>
                  <a:pt x="1513865" y="2349483"/>
                </a:lnTo>
                <a:lnTo>
                  <a:pt x="1480945" y="2318860"/>
                </a:lnTo>
                <a:lnTo>
                  <a:pt x="1448273" y="2287976"/>
                </a:lnTo>
                <a:lnTo>
                  <a:pt x="1415852" y="2256831"/>
                </a:lnTo>
                <a:lnTo>
                  <a:pt x="1383683" y="2225428"/>
                </a:lnTo>
                <a:lnTo>
                  <a:pt x="1351767" y="2193767"/>
                </a:lnTo>
                <a:lnTo>
                  <a:pt x="1320107" y="2161852"/>
                </a:lnTo>
                <a:lnTo>
                  <a:pt x="1288704" y="2129682"/>
                </a:lnTo>
                <a:lnTo>
                  <a:pt x="1257559" y="2097261"/>
                </a:lnTo>
                <a:lnTo>
                  <a:pt x="1226675" y="2064589"/>
                </a:lnTo>
                <a:lnTo>
                  <a:pt x="1196052" y="2031669"/>
                </a:lnTo>
                <a:lnTo>
                  <a:pt x="1165693" y="1998502"/>
                </a:lnTo>
                <a:lnTo>
                  <a:pt x="1135600" y="1965090"/>
                </a:lnTo>
                <a:lnTo>
                  <a:pt x="1105774" y="1931433"/>
                </a:lnTo>
                <a:lnTo>
                  <a:pt x="1076216" y="1897535"/>
                </a:lnTo>
                <a:lnTo>
                  <a:pt x="1046929" y="1863397"/>
                </a:lnTo>
                <a:lnTo>
                  <a:pt x="1017913" y="1829020"/>
                </a:lnTo>
                <a:lnTo>
                  <a:pt x="989171" y="1794406"/>
                </a:lnTo>
                <a:lnTo>
                  <a:pt x="960705" y="1759557"/>
                </a:lnTo>
                <a:lnTo>
                  <a:pt x="932516" y="1724475"/>
                </a:lnTo>
                <a:lnTo>
                  <a:pt x="904605" y="1689160"/>
                </a:lnTo>
                <a:lnTo>
                  <a:pt x="876974" y="1653615"/>
                </a:lnTo>
                <a:lnTo>
                  <a:pt x="849626" y="1617842"/>
                </a:lnTo>
                <a:lnTo>
                  <a:pt x="822561" y="1581841"/>
                </a:lnTo>
                <a:lnTo>
                  <a:pt x="795782" y="1545616"/>
                </a:lnTo>
                <a:lnTo>
                  <a:pt x="769290" y="1509166"/>
                </a:lnTo>
                <a:lnTo>
                  <a:pt x="743086" y="1472495"/>
                </a:lnTo>
                <a:lnTo>
                  <a:pt x="717173" y="1435604"/>
                </a:lnTo>
                <a:lnTo>
                  <a:pt x="691552" y="1398494"/>
                </a:lnTo>
                <a:lnTo>
                  <a:pt x="666224" y="1361167"/>
                </a:lnTo>
                <a:lnTo>
                  <a:pt x="641192" y="1323625"/>
                </a:lnTo>
                <a:lnTo>
                  <a:pt x="616457" y="1285869"/>
                </a:lnTo>
                <a:lnTo>
                  <a:pt x="592021" y="1247902"/>
                </a:lnTo>
                <a:lnTo>
                  <a:pt x="567885" y="1209724"/>
                </a:lnTo>
                <a:lnTo>
                  <a:pt x="544051" y="1171338"/>
                </a:lnTo>
                <a:lnTo>
                  <a:pt x="520521" y="1132744"/>
                </a:lnTo>
                <a:lnTo>
                  <a:pt x="497296" y="1093946"/>
                </a:lnTo>
                <a:lnTo>
                  <a:pt x="474378" y="1054944"/>
                </a:lnTo>
                <a:lnTo>
                  <a:pt x="451769" y="1015740"/>
                </a:lnTo>
                <a:lnTo>
                  <a:pt x="429471" y="976336"/>
                </a:lnTo>
                <a:lnTo>
                  <a:pt x="407484" y="936734"/>
                </a:lnTo>
                <a:lnTo>
                  <a:pt x="385811" y="896934"/>
                </a:lnTo>
                <a:lnTo>
                  <a:pt x="364454" y="856940"/>
                </a:lnTo>
                <a:lnTo>
                  <a:pt x="343414" y="816751"/>
                </a:lnTo>
                <a:lnTo>
                  <a:pt x="322692" y="776371"/>
                </a:lnTo>
                <a:lnTo>
                  <a:pt x="302291" y="735801"/>
                </a:lnTo>
                <a:lnTo>
                  <a:pt x="282212" y="695043"/>
                </a:lnTo>
                <a:lnTo>
                  <a:pt x="262457" y="654097"/>
                </a:lnTo>
                <a:lnTo>
                  <a:pt x="243027" y="612966"/>
                </a:lnTo>
                <a:lnTo>
                  <a:pt x="223924" y="571652"/>
                </a:lnTo>
                <a:lnTo>
                  <a:pt x="186707" y="488480"/>
                </a:lnTo>
                <a:lnTo>
                  <a:pt x="150818" y="404593"/>
                </a:lnTo>
                <a:lnTo>
                  <a:pt x="116271" y="320007"/>
                </a:lnTo>
                <a:lnTo>
                  <a:pt x="83078" y="234732"/>
                </a:lnTo>
                <a:lnTo>
                  <a:pt x="51255" y="148784"/>
                </a:lnTo>
                <a:lnTo>
                  <a:pt x="20813" y="62176"/>
                </a:lnTo>
                <a:lnTo>
                  <a:pt x="0" y="0"/>
                </a:lnTo>
                <a:lnTo>
                  <a:pt x="2736351" y="0"/>
                </a:lnTo>
                <a:lnTo>
                  <a:pt x="2758298" y="31735"/>
                </a:lnTo>
                <a:lnTo>
                  <a:pt x="2784319" y="68221"/>
                </a:lnTo>
                <a:lnTo>
                  <a:pt x="2810854" y="104310"/>
                </a:lnTo>
                <a:lnTo>
                  <a:pt x="2837897" y="139998"/>
                </a:lnTo>
                <a:lnTo>
                  <a:pt x="2865443" y="175279"/>
                </a:lnTo>
                <a:lnTo>
                  <a:pt x="2893487" y="210148"/>
                </a:lnTo>
                <a:lnTo>
                  <a:pt x="2922023" y="244599"/>
                </a:lnTo>
                <a:lnTo>
                  <a:pt x="2951046" y="278627"/>
                </a:lnTo>
                <a:lnTo>
                  <a:pt x="2980551" y="312227"/>
                </a:lnTo>
                <a:lnTo>
                  <a:pt x="3010532" y="345393"/>
                </a:lnTo>
                <a:lnTo>
                  <a:pt x="3040984" y="378120"/>
                </a:lnTo>
                <a:lnTo>
                  <a:pt x="3071902" y="410402"/>
                </a:lnTo>
                <a:lnTo>
                  <a:pt x="3103280" y="442235"/>
                </a:lnTo>
                <a:lnTo>
                  <a:pt x="3135113" y="473614"/>
                </a:lnTo>
                <a:lnTo>
                  <a:pt x="3167396" y="504531"/>
                </a:lnTo>
                <a:lnTo>
                  <a:pt x="3200123" y="534983"/>
                </a:lnTo>
                <a:lnTo>
                  <a:pt x="3233289" y="564964"/>
                </a:lnTo>
                <a:lnTo>
                  <a:pt x="3266889" y="594469"/>
                </a:lnTo>
                <a:lnTo>
                  <a:pt x="3300917" y="623492"/>
                </a:lnTo>
                <a:lnTo>
                  <a:pt x="3335369" y="652028"/>
                </a:lnTo>
                <a:lnTo>
                  <a:pt x="3370237" y="680072"/>
                </a:lnTo>
                <a:lnTo>
                  <a:pt x="3405518" y="707618"/>
                </a:lnTo>
                <a:lnTo>
                  <a:pt x="3441206" y="734661"/>
                </a:lnTo>
                <a:lnTo>
                  <a:pt x="3477296" y="761196"/>
                </a:lnTo>
                <a:lnTo>
                  <a:pt x="3513782" y="787217"/>
                </a:lnTo>
                <a:lnTo>
                  <a:pt x="3536498" y="802926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611528"/>
            <a:ext cx="1167765" cy="6976745"/>
          </a:xfrm>
          <a:custGeom>
            <a:avLst/>
            <a:gdLst/>
            <a:ahLst/>
            <a:cxnLst/>
            <a:rect l="l" t="t" r="r" b="b"/>
            <a:pathLst>
              <a:path w="1167765" h="6976745">
                <a:moveTo>
                  <a:pt x="0" y="0"/>
                </a:moveTo>
                <a:lnTo>
                  <a:pt x="24040" y="31984"/>
                </a:lnTo>
                <a:lnTo>
                  <a:pt x="51704" y="69418"/>
                </a:lnTo>
                <a:lnTo>
                  <a:pt x="79034" y="107031"/>
                </a:lnTo>
                <a:lnTo>
                  <a:pt x="106028" y="144821"/>
                </a:lnTo>
                <a:lnTo>
                  <a:pt x="132688" y="182786"/>
                </a:lnTo>
                <a:lnTo>
                  <a:pt x="159012" y="220923"/>
                </a:lnTo>
                <a:lnTo>
                  <a:pt x="185001" y="259231"/>
                </a:lnTo>
                <a:lnTo>
                  <a:pt x="210654" y="297708"/>
                </a:lnTo>
                <a:lnTo>
                  <a:pt x="235971" y="336351"/>
                </a:lnTo>
                <a:lnTo>
                  <a:pt x="260952" y="375157"/>
                </a:lnTo>
                <a:lnTo>
                  <a:pt x="285597" y="414126"/>
                </a:lnTo>
                <a:lnTo>
                  <a:pt x="309907" y="453255"/>
                </a:lnTo>
                <a:lnTo>
                  <a:pt x="333879" y="492541"/>
                </a:lnTo>
                <a:lnTo>
                  <a:pt x="357516" y="531982"/>
                </a:lnTo>
                <a:lnTo>
                  <a:pt x="380816" y="571577"/>
                </a:lnTo>
                <a:lnTo>
                  <a:pt x="403778" y="611322"/>
                </a:lnTo>
                <a:lnTo>
                  <a:pt x="426405" y="651217"/>
                </a:lnTo>
                <a:lnTo>
                  <a:pt x="448693" y="691258"/>
                </a:lnTo>
                <a:lnTo>
                  <a:pt x="470645" y="731444"/>
                </a:lnTo>
                <a:lnTo>
                  <a:pt x="492260" y="771773"/>
                </a:lnTo>
                <a:lnTo>
                  <a:pt x="513537" y="812241"/>
                </a:lnTo>
                <a:lnTo>
                  <a:pt x="534476" y="852848"/>
                </a:lnTo>
                <a:lnTo>
                  <a:pt x="555077" y="893590"/>
                </a:lnTo>
                <a:lnTo>
                  <a:pt x="575341" y="934466"/>
                </a:lnTo>
                <a:lnTo>
                  <a:pt x="595266" y="975474"/>
                </a:lnTo>
                <a:lnTo>
                  <a:pt x="614854" y="1016611"/>
                </a:lnTo>
                <a:lnTo>
                  <a:pt x="634103" y="1057876"/>
                </a:lnTo>
                <a:lnTo>
                  <a:pt x="653013" y="1099265"/>
                </a:lnTo>
                <a:lnTo>
                  <a:pt x="671585" y="1140777"/>
                </a:lnTo>
                <a:lnTo>
                  <a:pt x="689818" y="1182410"/>
                </a:lnTo>
                <a:lnTo>
                  <a:pt x="707712" y="1224162"/>
                </a:lnTo>
                <a:lnTo>
                  <a:pt x="725267" y="1266030"/>
                </a:lnTo>
                <a:lnTo>
                  <a:pt x="742482" y="1308012"/>
                </a:lnTo>
                <a:lnTo>
                  <a:pt x="759358" y="1350106"/>
                </a:lnTo>
                <a:lnTo>
                  <a:pt x="775895" y="1392310"/>
                </a:lnTo>
                <a:lnTo>
                  <a:pt x="792092" y="1434622"/>
                </a:lnTo>
                <a:lnTo>
                  <a:pt x="807949" y="1477040"/>
                </a:lnTo>
                <a:lnTo>
                  <a:pt x="823467" y="1519560"/>
                </a:lnTo>
                <a:lnTo>
                  <a:pt x="838644" y="1562182"/>
                </a:lnTo>
                <a:lnTo>
                  <a:pt x="853481" y="1604903"/>
                </a:lnTo>
                <a:lnTo>
                  <a:pt x="867977" y="1647721"/>
                </a:lnTo>
                <a:lnTo>
                  <a:pt x="882133" y="1690634"/>
                </a:lnTo>
                <a:lnTo>
                  <a:pt x="895948" y="1733639"/>
                </a:lnTo>
                <a:lnTo>
                  <a:pt x="909423" y="1776735"/>
                </a:lnTo>
                <a:lnTo>
                  <a:pt x="922556" y="1819918"/>
                </a:lnTo>
                <a:lnTo>
                  <a:pt x="935348" y="1863188"/>
                </a:lnTo>
                <a:lnTo>
                  <a:pt x="947799" y="1906542"/>
                </a:lnTo>
                <a:lnTo>
                  <a:pt x="959909" y="1949977"/>
                </a:lnTo>
                <a:lnTo>
                  <a:pt x="971677" y="1993492"/>
                </a:lnTo>
                <a:lnTo>
                  <a:pt x="983103" y="2037084"/>
                </a:lnTo>
                <a:lnTo>
                  <a:pt x="994188" y="2080752"/>
                </a:lnTo>
                <a:lnTo>
                  <a:pt x="1004930" y="2124492"/>
                </a:lnTo>
                <a:lnTo>
                  <a:pt x="1015330" y="2168304"/>
                </a:lnTo>
                <a:lnTo>
                  <a:pt x="1025388" y="2212184"/>
                </a:lnTo>
                <a:lnTo>
                  <a:pt x="1035104" y="2256130"/>
                </a:lnTo>
                <a:lnTo>
                  <a:pt x="1044477" y="2300141"/>
                </a:lnTo>
                <a:lnTo>
                  <a:pt x="1053507" y="2344215"/>
                </a:lnTo>
                <a:lnTo>
                  <a:pt x="1062194" y="2388348"/>
                </a:lnTo>
                <a:lnTo>
                  <a:pt x="1070539" y="2432539"/>
                </a:lnTo>
                <a:lnTo>
                  <a:pt x="1078540" y="2476786"/>
                </a:lnTo>
                <a:lnTo>
                  <a:pt x="1086198" y="2521086"/>
                </a:lnTo>
                <a:lnTo>
                  <a:pt x="1093512" y="2565438"/>
                </a:lnTo>
                <a:lnTo>
                  <a:pt x="1100483" y="2609839"/>
                </a:lnTo>
                <a:lnTo>
                  <a:pt x="1107110" y="2654287"/>
                </a:lnTo>
                <a:lnTo>
                  <a:pt x="1113393" y="2698779"/>
                </a:lnTo>
                <a:lnTo>
                  <a:pt x="1119332" y="2743315"/>
                </a:lnTo>
                <a:lnTo>
                  <a:pt x="1124927" y="2787891"/>
                </a:lnTo>
                <a:lnTo>
                  <a:pt x="1130177" y="2832505"/>
                </a:lnTo>
                <a:lnTo>
                  <a:pt x="1135083" y="2877156"/>
                </a:lnTo>
                <a:lnTo>
                  <a:pt x="1139645" y="2921840"/>
                </a:lnTo>
                <a:lnTo>
                  <a:pt x="1143861" y="2966557"/>
                </a:lnTo>
                <a:lnTo>
                  <a:pt x="1147733" y="3011303"/>
                </a:lnTo>
                <a:lnTo>
                  <a:pt x="1151260" y="3056077"/>
                </a:lnTo>
                <a:lnTo>
                  <a:pt x="1154441" y="3100876"/>
                </a:lnTo>
                <a:lnTo>
                  <a:pt x="1157277" y="3145698"/>
                </a:lnTo>
                <a:lnTo>
                  <a:pt x="1159768" y="3190541"/>
                </a:lnTo>
                <a:lnTo>
                  <a:pt x="1161913" y="3235403"/>
                </a:lnTo>
                <a:lnTo>
                  <a:pt x="1163712" y="3280282"/>
                </a:lnTo>
                <a:lnTo>
                  <a:pt x="1165165" y="3325175"/>
                </a:lnTo>
                <a:lnTo>
                  <a:pt x="1166273" y="3370081"/>
                </a:lnTo>
                <a:lnTo>
                  <a:pt x="1167034" y="3414997"/>
                </a:lnTo>
                <a:lnTo>
                  <a:pt x="1167448" y="3459921"/>
                </a:lnTo>
                <a:lnTo>
                  <a:pt x="1167516" y="3504850"/>
                </a:lnTo>
                <a:lnTo>
                  <a:pt x="1167238" y="3549784"/>
                </a:lnTo>
                <a:lnTo>
                  <a:pt x="1166612" y="3594719"/>
                </a:lnTo>
                <a:lnTo>
                  <a:pt x="1165640" y="3639653"/>
                </a:lnTo>
                <a:lnTo>
                  <a:pt x="1164320" y="3684584"/>
                </a:lnTo>
                <a:lnTo>
                  <a:pt x="1162654" y="3729511"/>
                </a:lnTo>
                <a:lnTo>
                  <a:pt x="1160640" y="3774430"/>
                </a:lnTo>
                <a:lnTo>
                  <a:pt x="1158278" y="3819340"/>
                </a:lnTo>
                <a:lnTo>
                  <a:pt x="1155569" y="3864238"/>
                </a:lnTo>
                <a:lnTo>
                  <a:pt x="1152511" y="3909123"/>
                </a:lnTo>
                <a:lnTo>
                  <a:pt x="1149106" y="3953992"/>
                </a:lnTo>
                <a:lnTo>
                  <a:pt x="1145353" y="3998843"/>
                </a:lnTo>
                <a:lnTo>
                  <a:pt x="1141252" y="4043674"/>
                </a:lnTo>
                <a:lnTo>
                  <a:pt x="1136802" y="4088483"/>
                </a:lnTo>
                <a:lnTo>
                  <a:pt x="1132003" y="4133267"/>
                </a:lnTo>
                <a:lnTo>
                  <a:pt x="1126856" y="4178024"/>
                </a:lnTo>
                <a:lnTo>
                  <a:pt x="1121360" y="4222753"/>
                </a:lnTo>
                <a:lnTo>
                  <a:pt x="1115515" y="4267450"/>
                </a:lnTo>
                <a:lnTo>
                  <a:pt x="1109321" y="4312115"/>
                </a:lnTo>
                <a:lnTo>
                  <a:pt x="1102778" y="4356744"/>
                </a:lnTo>
                <a:lnTo>
                  <a:pt x="1095885" y="4401335"/>
                </a:lnTo>
                <a:lnTo>
                  <a:pt x="1088642" y="4445887"/>
                </a:lnTo>
                <a:lnTo>
                  <a:pt x="1081050" y="4490397"/>
                </a:lnTo>
                <a:lnTo>
                  <a:pt x="1073108" y="4534863"/>
                </a:lnTo>
                <a:lnTo>
                  <a:pt x="1064816" y="4579283"/>
                </a:lnTo>
                <a:lnTo>
                  <a:pt x="1056174" y="4623655"/>
                </a:lnTo>
                <a:lnTo>
                  <a:pt x="1047182" y="4667976"/>
                </a:lnTo>
                <a:lnTo>
                  <a:pt x="1037839" y="4712244"/>
                </a:lnTo>
                <a:lnTo>
                  <a:pt x="1028145" y="4756458"/>
                </a:lnTo>
                <a:lnTo>
                  <a:pt x="1018101" y="4800614"/>
                </a:lnTo>
                <a:lnTo>
                  <a:pt x="1007706" y="4844712"/>
                </a:lnTo>
                <a:lnTo>
                  <a:pt x="996960" y="4888748"/>
                </a:lnTo>
                <a:lnTo>
                  <a:pt x="985862" y="4932720"/>
                </a:lnTo>
                <a:lnTo>
                  <a:pt x="974414" y="4976627"/>
                </a:lnTo>
                <a:lnTo>
                  <a:pt x="962614" y="5020466"/>
                </a:lnTo>
                <a:lnTo>
                  <a:pt x="950462" y="5064235"/>
                </a:lnTo>
                <a:lnTo>
                  <a:pt x="937959" y="5107932"/>
                </a:lnTo>
                <a:lnTo>
                  <a:pt x="925103" y="5151555"/>
                </a:lnTo>
                <a:lnTo>
                  <a:pt x="911896" y="5195101"/>
                </a:lnTo>
                <a:lnTo>
                  <a:pt x="898336" y="5238568"/>
                </a:lnTo>
                <a:lnTo>
                  <a:pt x="884424" y="5281954"/>
                </a:lnTo>
                <a:lnTo>
                  <a:pt x="870160" y="5325258"/>
                </a:lnTo>
                <a:lnTo>
                  <a:pt x="855543" y="5368476"/>
                </a:lnTo>
                <a:lnTo>
                  <a:pt x="840573" y="5411607"/>
                </a:lnTo>
                <a:lnTo>
                  <a:pt x="825250" y="5454649"/>
                </a:lnTo>
                <a:lnTo>
                  <a:pt x="809575" y="5497598"/>
                </a:lnTo>
                <a:lnTo>
                  <a:pt x="793546" y="5540454"/>
                </a:lnTo>
                <a:lnTo>
                  <a:pt x="777163" y="5583214"/>
                </a:lnTo>
                <a:lnTo>
                  <a:pt x="760427" y="5625876"/>
                </a:lnTo>
                <a:lnTo>
                  <a:pt x="743338" y="5668437"/>
                </a:lnTo>
                <a:lnTo>
                  <a:pt x="725894" y="5710896"/>
                </a:lnTo>
                <a:lnTo>
                  <a:pt x="708097" y="5753250"/>
                </a:lnTo>
                <a:lnTo>
                  <a:pt x="689946" y="5795498"/>
                </a:lnTo>
                <a:lnTo>
                  <a:pt x="671440" y="5837636"/>
                </a:lnTo>
                <a:lnTo>
                  <a:pt x="652580" y="5879663"/>
                </a:lnTo>
                <a:lnTo>
                  <a:pt x="633366" y="5921577"/>
                </a:lnTo>
                <a:lnTo>
                  <a:pt x="613797" y="5963375"/>
                </a:lnTo>
                <a:lnTo>
                  <a:pt x="593873" y="6005056"/>
                </a:lnTo>
                <a:lnTo>
                  <a:pt x="573594" y="6046616"/>
                </a:lnTo>
                <a:lnTo>
                  <a:pt x="552960" y="6088055"/>
                </a:lnTo>
                <a:lnTo>
                  <a:pt x="531971" y="6129370"/>
                </a:lnTo>
                <a:lnTo>
                  <a:pt x="510626" y="6170558"/>
                </a:lnTo>
                <a:lnTo>
                  <a:pt x="488926" y="6211617"/>
                </a:lnTo>
                <a:lnTo>
                  <a:pt x="466870" y="6252546"/>
                </a:lnTo>
                <a:lnTo>
                  <a:pt x="444458" y="6293342"/>
                </a:lnTo>
                <a:lnTo>
                  <a:pt x="421691" y="6334003"/>
                </a:lnTo>
                <a:lnTo>
                  <a:pt x="398567" y="6374527"/>
                </a:lnTo>
                <a:lnTo>
                  <a:pt x="375087" y="6414912"/>
                </a:lnTo>
                <a:lnTo>
                  <a:pt x="351251" y="6455155"/>
                </a:lnTo>
                <a:lnTo>
                  <a:pt x="327058" y="6495254"/>
                </a:lnTo>
                <a:lnTo>
                  <a:pt x="302508" y="6535207"/>
                </a:lnTo>
                <a:lnTo>
                  <a:pt x="277601" y="6575013"/>
                </a:lnTo>
                <a:lnTo>
                  <a:pt x="252338" y="6614668"/>
                </a:lnTo>
                <a:lnTo>
                  <a:pt x="226717" y="6654170"/>
                </a:lnTo>
                <a:lnTo>
                  <a:pt x="200739" y="6693519"/>
                </a:lnTo>
                <a:lnTo>
                  <a:pt x="174404" y="6732710"/>
                </a:lnTo>
                <a:lnTo>
                  <a:pt x="147711" y="6771743"/>
                </a:lnTo>
                <a:lnTo>
                  <a:pt x="120660" y="6810615"/>
                </a:lnTo>
                <a:lnTo>
                  <a:pt x="93251" y="6849323"/>
                </a:lnTo>
                <a:lnTo>
                  <a:pt x="65485" y="6887866"/>
                </a:lnTo>
                <a:lnTo>
                  <a:pt x="37360" y="6926242"/>
                </a:lnTo>
                <a:lnTo>
                  <a:pt x="0" y="6976155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10768" y="8348174"/>
            <a:ext cx="1904999" cy="19341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45177" y="3483367"/>
            <a:ext cx="5411470" cy="5917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C1FF7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37306" y="3483367"/>
            <a:ext cx="5269230" cy="554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C1FF7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95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353923" y="3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5" y="1053148"/>
                </a:moveTo>
                <a:lnTo>
                  <a:pt x="3934075" y="3940421"/>
                </a:lnTo>
                <a:lnTo>
                  <a:pt x="3894684" y="3928169"/>
                </a:lnTo>
                <a:lnTo>
                  <a:pt x="3850168" y="3913935"/>
                </a:lnTo>
                <a:lnTo>
                  <a:pt x="3805806" y="3899362"/>
                </a:lnTo>
                <a:lnTo>
                  <a:pt x="3761598" y="3884451"/>
                </a:lnTo>
                <a:lnTo>
                  <a:pt x="3717546" y="3869203"/>
                </a:lnTo>
                <a:lnTo>
                  <a:pt x="3673651" y="3853621"/>
                </a:lnTo>
                <a:lnTo>
                  <a:pt x="3629915" y="3837705"/>
                </a:lnTo>
                <a:lnTo>
                  <a:pt x="3586340" y="3821457"/>
                </a:lnTo>
                <a:lnTo>
                  <a:pt x="3542927" y="3804879"/>
                </a:lnTo>
                <a:lnTo>
                  <a:pt x="3499678" y="3787972"/>
                </a:lnTo>
                <a:lnTo>
                  <a:pt x="3456593" y="3770738"/>
                </a:lnTo>
                <a:lnTo>
                  <a:pt x="3413676" y="3753178"/>
                </a:lnTo>
                <a:lnTo>
                  <a:pt x="3370926" y="3735294"/>
                </a:lnTo>
                <a:lnTo>
                  <a:pt x="3328346" y="3717087"/>
                </a:lnTo>
                <a:lnTo>
                  <a:pt x="3285938" y="3698559"/>
                </a:lnTo>
                <a:lnTo>
                  <a:pt x="3243702" y="3679712"/>
                </a:lnTo>
                <a:lnTo>
                  <a:pt x="3201640" y="3660546"/>
                </a:lnTo>
                <a:lnTo>
                  <a:pt x="3159755" y="3641064"/>
                </a:lnTo>
                <a:lnTo>
                  <a:pt x="3118046" y="3621267"/>
                </a:lnTo>
                <a:lnTo>
                  <a:pt x="3076517" y="3601156"/>
                </a:lnTo>
                <a:lnTo>
                  <a:pt x="3035168" y="3580734"/>
                </a:lnTo>
                <a:lnTo>
                  <a:pt x="2994001" y="3560001"/>
                </a:lnTo>
                <a:lnTo>
                  <a:pt x="2953018" y="3538959"/>
                </a:lnTo>
                <a:lnTo>
                  <a:pt x="2912219" y="3517609"/>
                </a:lnTo>
                <a:lnTo>
                  <a:pt x="2871607" y="3495954"/>
                </a:lnTo>
                <a:lnTo>
                  <a:pt x="2831183" y="3473995"/>
                </a:lnTo>
                <a:lnTo>
                  <a:pt x="2790949" y="3451732"/>
                </a:lnTo>
                <a:lnTo>
                  <a:pt x="2750906" y="3429169"/>
                </a:lnTo>
                <a:lnTo>
                  <a:pt x="2711055" y="3406305"/>
                </a:lnTo>
                <a:lnTo>
                  <a:pt x="2671399" y="3383144"/>
                </a:lnTo>
                <a:lnTo>
                  <a:pt x="2631938" y="3359686"/>
                </a:lnTo>
                <a:lnTo>
                  <a:pt x="2592675" y="3335932"/>
                </a:lnTo>
                <a:lnTo>
                  <a:pt x="2553610" y="3311885"/>
                </a:lnTo>
                <a:lnTo>
                  <a:pt x="2514746" y="3287546"/>
                </a:lnTo>
                <a:lnTo>
                  <a:pt x="2476083" y="3262917"/>
                </a:lnTo>
                <a:lnTo>
                  <a:pt x="2437624" y="3237998"/>
                </a:lnTo>
                <a:lnTo>
                  <a:pt x="2399370" y="3212792"/>
                </a:lnTo>
                <a:lnTo>
                  <a:pt x="2361322" y="3187300"/>
                </a:lnTo>
                <a:lnTo>
                  <a:pt x="2323482" y="3161524"/>
                </a:lnTo>
                <a:lnTo>
                  <a:pt x="2285852" y="3135464"/>
                </a:lnTo>
                <a:lnTo>
                  <a:pt x="2248433" y="3109124"/>
                </a:lnTo>
                <a:lnTo>
                  <a:pt x="2211226" y="3082503"/>
                </a:lnTo>
                <a:lnTo>
                  <a:pt x="2174233" y="3055604"/>
                </a:lnTo>
                <a:lnTo>
                  <a:pt x="2137456" y="3028428"/>
                </a:lnTo>
                <a:lnTo>
                  <a:pt x="2100896" y="3000977"/>
                </a:lnTo>
                <a:lnTo>
                  <a:pt x="2064555" y="2973253"/>
                </a:lnTo>
                <a:lnTo>
                  <a:pt x="2028434" y="2945256"/>
                </a:lnTo>
                <a:lnTo>
                  <a:pt x="1992534" y="2916988"/>
                </a:lnTo>
                <a:lnTo>
                  <a:pt x="1956858" y="2888452"/>
                </a:lnTo>
                <a:lnTo>
                  <a:pt x="1921407" y="2859647"/>
                </a:lnTo>
                <a:lnTo>
                  <a:pt x="1886182" y="2830577"/>
                </a:lnTo>
                <a:lnTo>
                  <a:pt x="1851184" y="2801242"/>
                </a:lnTo>
                <a:lnTo>
                  <a:pt x="1816417" y="2771644"/>
                </a:lnTo>
                <a:lnTo>
                  <a:pt x="1781880" y="2741785"/>
                </a:lnTo>
                <a:lnTo>
                  <a:pt x="1747575" y="2711665"/>
                </a:lnTo>
                <a:lnTo>
                  <a:pt x="1713504" y="2681288"/>
                </a:lnTo>
                <a:lnTo>
                  <a:pt x="1679669" y="2650653"/>
                </a:lnTo>
                <a:lnTo>
                  <a:pt x="1646071" y="2619763"/>
                </a:lnTo>
                <a:lnTo>
                  <a:pt x="1612712" y="2588619"/>
                </a:lnTo>
                <a:lnTo>
                  <a:pt x="1579592" y="2557223"/>
                </a:lnTo>
                <a:lnTo>
                  <a:pt x="1546714" y="2525576"/>
                </a:lnTo>
                <a:lnTo>
                  <a:pt x="1514080" y="2493679"/>
                </a:lnTo>
                <a:lnTo>
                  <a:pt x="1481690" y="2461535"/>
                </a:lnTo>
                <a:lnTo>
                  <a:pt x="1449546" y="2429145"/>
                </a:lnTo>
                <a:lnTo>
                  <a:pt x="1417649" y="2396510"/>
                </a:lnTo>
                <a:lnTo>
                  <a:pt x="1386003" y="2363632"/>
                </a:lnTo>
                <a:lnTo>
                  <a:pt x="1354606" y="2330513"/>
                </a:lnTo>
                <a:lnTo>
                  <a:pt x="1323463" y="2297153"/>
                </a:lnTo>
                <a:lnTo>
                  <a:pt x="1292573" y="2263555"/>
                </a:lnTo>
                <a:lnTo>
                  <a:pt x="1261938" y="2229720"/>
                </a:lnTo>
                <a:lnTo>
                  <a:pt x="1231560" y="2195649"/>
                </a:lnTo>
                <a:lnTo>
                  <a:pt x="1201441" y="2161344"/>
                </a:lnTo>
                <a:lnTo>
                  <a:pt x="1171582" y="2126807"/>
                </a:lnTo>
                <a:lnTo>
                  <a:pt x="1141984" y="2092039"/>
                </a:lnTo>
                <a:lnTo>
                  <a:pt x="1112649" y="2057042"/>
                </a:lnTo>
                <a:lnTo>
                  <a:pt x="1083579" y="2021817"/>
                </a:lnTo>
                <a:lnTo>
                  <a:pt x="1054775" y="1986365"/>
                </a:lnTo>
                <a:lnTo>
                  <a:pt x="1026238" y="1950689"/>
                </a:lnTo>
                <a:lnTo>
                  <a:pt x="997971" y="1914789"/>
                </a:lnTo>
                <a:lnTo>
                  <a:pt x="969974" y="1878668"/>
                </a:lnTo>
                <a:lnTo>
                  <a:pt x="942249" y="1842327"/>
                </a:lnTo>
                <a:lnTo>
                  <a:pt x="914799" y="1805767"/>
                </a:lnTo>
                <a:lnTo>
                  <a:pt x="887623" y="1768989"/>
                </a:lnTo>
                <a:lnTo>
                  <a:pt x="860724" y="1731997"/>
                </a:lnTo>
                <a:lnTo>
                  <a:pt x="834104" y="1694790"/>
                </a:lnTo>
                <a:lnTo>
                  <a:pt x="807763" y="1657370"/>
                </a:lnTo>
                <a:lnTo>
                  <a:pt x="781704" y="1619740"/>
                </a:lnTo>
                <a:lnTo>
                  <a:pt x="755928" y="1581900"/>
                </a:lnTo>
                <a:lnTo>
                  <a:pt x="730436" y="1543852"/>
                </a:lnTo>
                <a:lnTo>
                  <a:pt x="705230" y="1505598"/>
                </a:lnTo>
                <a:lnTo>
                  <a:pt x="680311" y="1467139"/>
                </a:lnTo>
                <a:lnTo>
                  <a:pt x="655682" y="1428476"/>
                </a:lnTo>
                <a:lnTo>
                  <a:pt x="631343" y="1389612"/>
                </a:lnTo>
                <a:lnTo>
                  <a:pt x="607296" y="1350547"/>
                </a:lnTo>
                <a:lnTo>
                  <a:pt x="583543" y="1311283"/>
                </a:lnTo>
                <a:lnTo>
                  <a:pt x="560085" y="1271823"/>
                </a:lnTo>
                <a:lnTo>
                  <a:pt x="536923" y="1232166"/>
                </a:lnTo>
                <a:lnTo>
                  <a:pt x="514060" y="1192316"/>
                </a:lnTo>
                <a:lnTo>
                  <a:pt x="491497" y="1152272"/>
                </a:lnTo>
                <a:lnTo>
                  <a:pt x="469234" y="1112038"/>
                </a:lnTo>
                <a:lnTo>
                  <a:pt x="447275" y="1071614"/>
                </a:lnTo>
                <a:lnTo>
                  <a:pt x="425620" y="1031002"/>
                </a:lnTo>
                <a:lnTo>
                  <a:pt x="383229" y="949219"/>
                </a:lnTo>
                <a:lnTo>
                  <a:pt x="342073" y="866703"/>
                </a:lnTo>
                <a:lnTo>
                  <a:pt x="302165" y="783465"/>
                </a:lnTo>
                <a:lnTo>
                  <a:pt x="263518" y="699518"/>
                </a:lnTo>
                <a:lnTo>
                  <a:pt x="226143" y="614874"/>
                </a:lnTo>
                <a:lnTo>
                  <a:pt x="190052" y="529544"/>
                </a:lnTo>
                <a:lnTo>
                  <a:pt x="155258" y="443542"/>
                </a:lnTo>
                <a:lnTo>
                  <a:pt x="121773" y="356879"/>
                </a:lnTo>
                <a:lnTo>
                  <a:pt x="89610" y="269568"/>
                </a:lnTo>
                <a:lnTo>
                  <a:pt x="58780" y="181621"/>
                </a:lnTo>
                <a:lnTo>
                  <a:pt x="29295" y="93051"/>
                </a:lnTo>
                <a:lnTo>
                  <a:pt x="0" y="0"/>
                </a:lnTo>
                <a:lnTo>
                  <a:pt x="2884394" y="0"/>
                </a:lnTo>
                <a:lnTo>
                  <a:pt x="2892216" y="12617"/>
                </a:lnTo>
                <a:lnTo>
                  <a:pt x="2916448" y="50538"/>
                </a:lnTo>
                <a:lnTo>
                  <a:pt x="2941181" y="88105"/>
                </a:lnTo>
                <a:lnTo>
                  <a:pt x="2966410" y="125312"/>
                </a:lnTo>
                <a:lnTo>
                  <a:pt x="2992130" y="162155"/>
                </a:lnTo>
                <a:lnTo>
                  <a:pt x="3018337" y="198629"/>
                </a:lnTo>
                <a:lnTo>
                  <a:pt x="3045026" y="234729"/>
                </a:lnTo>
                <a:lnTo>
                  <a:pt x="3072192" y="270451"/>
                </a:lnTo>
                <a:lnTo>
                  <a:pt x="3099830" y="305789"/>
                </a:lnTo>
                <a:lnTo>
                  <a:pt x="3127937" y="340740"/>
                </a:lnTo>
                <a:lnTo>
                  <a:pt x="3156506" y="375298"/>
                </a:lnTo>
                <a:lnTo>
                  <a:pt x="3185534" y="409460"/>
                </a:lnTo>
                <a:lnTo>
                  <a:pt x="3215015" y="443219"/>
                </a:lnTo>
                <a:lnTo>
                  <a:pt x="3244945" y="476571"/>
                </a:lnTo>
                <a:lnTo>
                  <a:pt x="3275320" y="509513"/>
                </a:lnTo>
                <a:lnTo>
                  <a:pt x="3306134" y="542038"/>
                </a:lnTo>
                <a:lnTo>
                  <a:pt x="3337383" y="574142"/>
                </a:lnTo>
                <a:lnTo>
                  <a:pt x="3369062" y="605821"/>
                </a:lnTo>
                <a:lnTo>
                  <a:pt x="3401167" y="637070"/>
                </a:lnTo>
                <a:lnTo>
                  <a:pt x="3433692" y="667884"/>
                </a:lnTo>
                <a:lnTo>
                  <a:pt x="3466634" y="698259"/>
                </a:lnTo>
                <a:lnTo>
                  <a:pt x="3499986" y="728189"/>
                </a:lnTo>
                <a:lnTo>
                  <a:pt x="3533746" y="757670"/>
                </a:lnTo>
                <a:lnTo>
                  <a:pt x="3567907" y="786698"/>
                </a:lnTo>
                <a:lnTo>
                  <a:pt x="3602465" y="815267"/>
                </a:lnTo>
                <a:lnTo>
                  <a:pt x="3637416" y="843373"/>
                </a:lnTo>
                <a:lnTo>
                  <a:pt x="3672755" y="871012"/>
                </a:lnTo>
                <a:lnTo>
                  <a:pt x="3708477" y="898178"/>
                </a:lnTo>
                <a:lnTo>
                  <a:pt x="3744577" y="924867"/>
                </a:lnTo>
                <a:lnTo>
                  <a:pt x="3781051" y="951073"/>
                </a:lnTo>
                <a:lnTo>
                  <a:pt x="3817894" y="976794"/>
                </a:lnTo>
                <a:lnTo>
                  <a:pt x="3855102" y="1002023"/>
                </a:lnTo>
                <a:lnTo>
                  <a:pt x="3892668" y="1026755"/>
                </a:lnTo>
                <a:lnTo>
                  <a:pt x="3930590" y="1050988"/>
                </a:lnTo>
                <a:lnTo>
                  <a:pt x="3934075" y="105314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95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8282" y="-83500"/>
            <a:ext cx="8531434" cy="2025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9205" y="3741311"/>
            <a:ext cx="17189588" cy="3692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.jp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46.jp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30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5.png"/><Relationship Id="rId7" Type="http://schemas.openxmlformats.org/officeDocument/2006/relationships/image" Target="../media/image88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jp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10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652076"/>
            <a:ext cx="1961514" cy="1635125"/>
          </a:xfrm>
          <a:custGeom>
            <a:avLst/>
            <a:gdLst/>
            <a:ahLst/>
            <a:cxnLst/>
            <a:rect l="l" t="t" r="r" b="b"/>
            <a:pathLst>
              <a:path w="1961514" h="1635125">
                <a:moveTo>
                  <a:pt x="374724" y="697"/>
                </a:moveTo>
                <a:lnTo>
                  <a:pt x="278314" y="697"/>
                </a:lnTo>
                <a:lnTo>
                  <a:pt x="326519" y="0"/>
                </a:lnTo>
                <a:lnTo>
                  <a:pt x="374724" y="697"/>
                </a:lnTo>
                <a:close/>
              </a:path>
              <a:path w="1961514" h="1635125">
                <a:moveTo>
                  <a:pt x="1961442" y="1634922"/>
                </a:moveTo>
                <a:lnTo>
                  <a:pt x="0" y="1634922"/>
                </a:lnTo>
                <a:lnTo>
                  <a:pt x="0" y="32651"/>
                </a:lnTo>
                <a:lnTo>
                  <a:pt x="42865" y="24518"/>
                </a:lnTo>
                <a:lnTo>
                  <a:pt x="89147" y="17106"/>
                </a:lnTo>
                <a:lnTo>
                  <a:pt x="135852" y="10999"/>
                </a:lnTo>
                <a:lnTo>
                  <a:pt x="182961" y="6215"/>
                </a:lnTo>
                <a:lnTo>
                  <a:pt x="230455" y="2775"/>
                </a:lnTo>
                <a:lnTo>
                  <a:pt x="278314" y="697"/>
                </a:lnTo>
                <a:lnTo>
                  <a:pt x="374724" y="697"/>
                </a:lnTo>
                <a:lnTo>
                  <a:pt x="422583" y="2775"/>
                </a:lnTo>
                <a:lnTo>
                  <a:pt x="470076" y="6215"/>
                </a:lnTo>
                <a:lnTo>
                  <a:pt x="517185" y="10999"/>
                </a:lnTo>
                <a:lnTo>
                  <a:pt x="563890" y="17106"/>
                </a:lnTo>
                <a:lnTo>
                  <a:pt x="610173" y="24518"/>
                </a:lnTo>
                <a:lnTo>
                  <a:pt x="656013" y="33215"/>
                </a:lnTo>
                <a:lnTo>
                  <a:pt x="701392" y="43179"/>
                </a:lnTo>
                <a:lnTo>
                  <a:pt x="746290" y="54390"/>
                </a:lnTo>
                <a:lnTo>
                  <a:pt x="790689" y="66829"/>
                </a:lnTo>
                <a:lnTo>
                  <a:pt x="834569" y="80476"/>
                </a:lnTo>
                <a:lnTo>
                  <a:pt x="877911" y="95313"/>
                </a:lnTo>
                <a:lnTo>
                  <a:pt x="920696" y="111321"/>
                </a:lnTo>
                <a:lnTo>
                  <a:pt x="962904" y="128480"/>
                </a:lnTo>
                <a:lnTo>
                  <a:pt x="1004518" y="146771"/>
                </a:lnTo>
                <a:lnTo>
                  <a:pt x="1045516" y="166175"/>
                </a:lnTo>
                <a:lnTo>
                  <a:pt x="1085881" y="186673"/>
                </a:lnTo>
                <a:lnTo>
                  <a:pt x="1125593" y="208245"/>
                </a:lnTo>
                <a:lnTo>
                  <a:pt x="1164633" y="230873"/>
                </a:lnTo>
                <a:lnTo>
                  <a:pt x="1202982" y="254537"/>
                </a:lnTo>
                <a:lnTo>
                  <a:pt x="1240620" y="279219"/>
                </a:lnTo>
                <a:lnTo>
                  <a:pt x="1277528" y="304898"/>
                </a:lnTo>
                <a:lnTo>
                  <a:pt x="1313688" y="331556"/>
                </a:lnTo>
                <a:lnTo>
                  <a:pt x="1349080" y="359174"/>
                </a:lnTo>
                <a:lnTo>
                  <a:pt x="1383684" y="387732"/>
                </a:lnTo>
                <a:lnTo>
                  <a:pt x="1417483" y="417211"/>
                </a:lnTo>
                <a:lnTo>
                  <a:pt x="1450455" y="447593"/>
                </a:lnTo>
                <a:lnTo>
                  <a:pt x="1482584" y="478857"/>
                </a:lnTo>
                <a:lnTo>
                  <a:pt x="1513848" y="510986"/>
                </a:lnTo>
                <a:lnTo>
                  <a:pt x="1544230" y="543959"/>
                </a:lnTo>
                <a:lnTo>
                  <a:pt x="1573709" y="577757"/>
                </a:lnTo>
                <a:lnTo>
                  <a:pt x="1602267" y="612362"/>
                </a:lnTo>
                <a:lnTo>
                  <a:pt x="1629885" y="647753"/>
                </a:lnTo>
                <a:lnTo>
                  <a:pt x="1656543" y="683913"/>
                </a:lnTo>
                <a:lnTo>
                  <a:pt x="1682222" y="720821"/>
                </a:lnTo>
                <a:lnTo>
                  <a:pt x="1706904" y="758460"/>
                </a:lnTo>
                <a:lnTo>
                  <a:pt x="1730568" y="796808"/>
                </a:lnTo>
                <a:lnTo>
                  <a:pt x="1753196" y="835848"/>
                </a:lnTo>
                <a:lnTo>
                  <a:pt x="1774768" y="875560"/>
                </a:lnTo>
                <a:lnTo>
                  <a:pt x="1795266" y="915925"/>
                </a:lnTo>
                <a:lnTo>
                  <a:pt x="1814670" y="956923"/>
                </a:lnTo>
                <a:lnTo>
                  <a:pt x="1832961" y="998537"/>
                </a:lnTo>
                <a:lnTo>
                  <a:pt x="1850120" y="1040745"/>
                </a:lnTo>
                <a:lnTo>
                  <a:pt x="1866128" y="1083530"/>
                </a:lnTo>
                <a:lnTo>
                  <a:pt x="1880965" y="1126872"/>
                </a:lnTo>
                <a:lnTo>
                  <a:pt x="1894612" y="1170752"/>
                </a:lnTo>
                <a:lnTo>
                  <a:pt x="1907051" y="1215151"/>
                </a:lnTo>
                <a:lnTo>
                  <a:pt x="1918262" y="1260050"/>
                </a:lnTo>
                <a:lnTo>
                  <a:pt x="1928226" y="1305428"/>
                </a:lnTo>
                <a:lnTo>
                  <a:pt x="1936923" y="1351269"/>
                </a:lnTo>
                <a:lnTo>
                  <a:pt x="1944335" y="1397551"/>
                </a:lnTo>
                <a:lnTo>
                  <a:pt x="1950442" y="1444256"/>
                </a:lnTo>
                <a:lnTo>
                  <a:pt x="1955226" y="1491365"/>
                </a:lnTo>
                <a:lnTo>
                  <a:pt x="1958666" y="1538858"/>
                </a:lnTo>
                <a:lnTo>
                  <a:pt x="1960744" y="1586717"/>
                </a:lnTo>
                <a:lnTo>
                  <a:pt x="1961442" y="1634922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1442" y="0"/>
            <a:ext cx="3267710" cy="2099310"/>
          </a:xfrm>
          <a:custGeom>
            <a:avLst/>
            <a:gdLst/>
            <a:ahLst/>
            <a:cxnLst/>
            <a:rect l="l" t="t" r="r" b="b"/>
            <a:pathLst>
              <a:path w="3267710" h="2099310">
                <a:moveTo>
                  <a:pt x="1917140" y="2086177"/>
                </a:moveTo>
                <a:lnTo>
                  <a:pt x="1350971" y="2086177"/>
                </a:lnTo>
                <a:lnTo>
                  <a:pt x="1083820" y="2009977"/>
                </a:lnTo>
                <a:lnTo>
                  <a:pt x="1041105" y="1997277"/>
                </a:lnTo>
                <a:lnTo>
                  <a:pt x="998959" y="1971877"/>
                </a:lnTo>
                <a:lnTo>
                  <a:pt x="957401" y="1959177"/>
                </a:lnTo>
                <a:lnTo>
                  <a:pt x="916451" y="1933777"/>
                </a:lnTo>
                <a:lnTo>
                  <a:pt x="876128" y="1921077"/>
                </a:lnTo>
                <a:lnTo>
                  <a:pt x="836452" y="1895677"/>
                </a:lnTo>
                <a:lnTo>
                  <a:pt x="797442" y="1870277"/>
                </a:lnTo>
                <a:lnTo>
                  <a:pt x="759118" y="1844877"/>
                </a:lnTo>
                <a:lnTo>
                  <a:pt x="721498" y="1819477"/>
                </a:lnTo>
                <a:lnTo>
                  <a:pt x="684604" y="1794077"/>
                </a:lnTo>
                <a:lnTo>
                  <a:pt x="648453" y="1768677"/>
                </a:lnTo>
                <a:lnTo>
                  <a:pt x="613065" y="1743277"/>
                </a:lnTo>
                <a:lnTo>
                  <a:pt x="578460" y="1717877"/>
                </a:lnTo>
                <a:lnTo>
                  <a:pt x="544657" y="1692477"/>
                </a:lnTo>
                <a:lnTo>
                  <a:pt x="511676" y="1654377"/>
                </a:lnTo>
                <a:lnTo>
                  <a:pt x="479536" y="1628977"/>
                </a:lnTo>
                <a:lnTo>
                  <a:pt x="448257" y="1590877"/>
                </a:lnTo>
                <a:lnTo>
                  <a:pt x="417857" y="1565477"/>
                </a:lnTo>
                <a:lnTo>
                  <a:pt x="388357" y="1527377"/>
                </a:lnTo>
                <a:lnTo>
                  <a:pt x="359776" y="1489277"/>
                </a:lnTo>
                <a:lnTo>
                  <a:pt x="332133" y="1451177"/>
                </a:lnTo>
                <a:lnTo>
                  <a:pt x="305447" y="1425777"/>
                </a:lnTo>
                <a:lnTo>
                  <a:pt x="279739" y="1387677"/>
                </a:lnTo>
                <a:lnTo>
                  <a:pt x="255027" y="1349577"/>
                </a:lnTo>
                <a:lnTo>
                  <a:pt x="231331" y="1311477"/>
                </a:lnTo>
                <a:lnTo>
                  <a:pt x="208671" y="1273377"/>
                </a:lnTo>
                <a:lnTo>
                  <a:pt x="187065" y="1222577"/>
                </a:lnTo>
                <a:lnTo>
                  <a:pt x="166534" y="1184477"/>
                </a:lnTo>
                <a:lnTo>
                  <a:pt x="147097" y="1146377"/>
                </a:lnTo>
                <a:lnTo>
                  <a:pt x="128772" y="1108277"/>
                </a:lnTo>
                <a:lnTo>
                  <a:pt x="111581" y="1057477"/>
                </a:lnTo>
                <a:lnTo>
                  <a:pt x="95541" y="1019377"/>
                </a:lnTo>
                <a:lnTo>
                  <a:pt x="80673" y="981277"/>
                </a:lnTo>
                <a:lnTo>
                  <a:pt x="66996" y="930477"/>
                </a:lnTo>
                <a:lnTo>
                  <a:pt x="54529" y="892377"/>
                </a:lnTo>
                <a:lnTo>
                  <a:pt x="43292" y="841577"/>
                </a:lnTo>
                <a:lnTo>
                  <a:pt x="33304" y="803477"/>
                </a:lnTo>
                <a:lnTo>
                  <a:pt x="24585" y="752677"/>
                </a:lnTo>
                <a:lnTo>
                  <a:pt x="17153" y="701877"/>
                </a:lnTo>
                <a:lnTo>
                  <a:pt x="11030" y="663777"/>
                </a:lnTo>
                <a:lnTo>
                  <a:pt x="6233" y="612977"/>
                </a:lnTo>
                <a:lnTo>
                  <a:pt x="2783" y="562177"/>
                </a:lnTo>
                <a:lnTo>
                  <a:pt x="699" y="511377"/>
                </a:lnTo>
                <a:lnTo>
                  <a:pt x="0" y="473277"/>
                </a:lnTo>
                <a:lnTo>
                  <a:pt x="699" y="422477"/>
                </a:lnTo>
                <a:lnTo>
                  <a:pt x="2783" y="371677"/>
                </a:lnTo>
                <a:lnTo>
                  <a:pt x="6233" y="320877"/>
                </a:lnTo>
                <a:lnTo>
                  <a:pt x="11030" y="282777"/>
                </a:lnTo>
                <a:lnTo>
                  <a:pt x="17153" y="231977"/>
                </a:lnTo>
                <a:lnTo>
                  <a:pt x="24585" y="181177"/>
                </a:lnTo>
                <a:lnTo>
                  <a:pt x="33304" y="143077"/>
                </a:lnTo>
                <a:lnTo>
                  <a:pt x="43292" y="92277"/>
                </a:lnTo>
                <a:lnTo>
                  <a:pt x="54529" y="54177"/>
                </a:lnTo>
                <a:lnTo>
                  <a:pt x="66996" y="3377"/>
                </a:lnTo>
                <a:lnTo>
                  <a:pt x="68208" y="0"/>
                </a:lnTo>
                <a:lnTo>
                  <a:pt x="1072245" y="0"/>
                </a:lnTo>
                <a:lnTo>
                  <a:pt x="1069590" y="3377"/>
                </a:lnTo>
                <a:lnTo>
                  <a:pt x="1041721" y="41477"/>
                </a:lnTo>
                <a:lnTo>
                  <a:pt x="1016037" y="79577"/>
                </a:lnTo>
                <a:lnTo>
                  <a:pt x="992637" y="117677"/>
                </a:lnTo>
                <a:lnTo>
                  <a:pt x="971618" y="155777"/>
                </a:lnTo>
                <a:lnTo>
                  <a:pt x="953082" y="193877"/>
                </a:lnTo>
                <a:lnTo>
                  <a:pt x="937125" y="231977"/>
                </a:lnTo>
                <a:lnTo>
                  <a:pt x="923848" y="282777"/>
                </a:lnTo>
                <a:lnTo>
                  <a:pt x="913349" y="333577"/>
                </a:lnTo>
                <a:lnTo>
                  <a:pt x="905727" y="371677"/>
                </a:lnTo>
                <a:lnTo>
                  <a:pt x="901081" y="422477"/>
                </a:lnTo>
                <a:lnTo>
                  <a:pt x="899511" y="473279"/>
                </a:lnTo>
                <a:lnTo>
                  <a:pt x="901081" y="511377"/>
                </a:lnTo>
                <a:lnTo>
                  <a:pt x="905727" y="562177"/>
                </a:lnTo>
                <a:lnTo>
                  <a:pt x="913349" y="612977"/>
                </a:lnTo>
                <a:lnTo>
                  <a:pt x="923848" y="651077"/>
                </a:lnTo>
                <a:lnTo>
                  <a:pt x="937125" y="701877"/>
                </a:lnTo>
                <a:lnTo>
                  <a:pt x="953082" y="739977"/>
                </a:lnTo>
                <a:lnTo>
                  <a:pt x="971618" y="790777"/>
                </a:lnTo>
                <a:lnTo>
                  <a:pt x="992637" y="828877"/>
                </a:lnTo>
                <a:lnTo>
                  <a:pt x="1016037" y="866977"/>
                </a:lnTo>
                <a:lnTo>
                  <a:pt x="1041721" y="905077"/>
                </a:lnTo>
                <a:lnTo>
                  <a:pt x="1069590" y="943177"/>
                </a:lnTo>
                <a:lnTo>
                  <a:pt x="1099544" y="968577"/>
                </a:lnTo>
                <a:lnTo>
                  <a:pt x="1131485" y="1006677"/>
                </a:lnTo>
                <a:lnTo>
                  <a:pt x="1165313" y="1032077"/>
                </a:lnTo>
                <a:lnTo>
                  <a:pt x="1200930" y="1057477"/>
                </a:lnTo>
                <a:lnTo>
                  <a:pt x="1238237" y="1082877"/>
                </a:lnTo>
                <a:lnTo>
                  <a:pt x="1277134" y="1108277"/>
                </a:lnTo>
                <a:lnTo>
                  <a:pt x="1317523" y="1133677"/>
                </a:lnTo>
                <a:lnTo>
                  <a:pt x="1359306" y="1146377"/>
                </a:lnTo>
                <a:lnTo>
                  <a:pt x="1402382" y="1171777"/>
                </a:lnTo>
                <a:lnTo>
                  <a:pt x="1446653" y="1184477"/>
                </a:lnTo>
                <a:lnTo>
                  <a:pt x="1492020" y="1184477"/>
                </a:lnTo>
                <a:lnTo>
                  <a:pt x="1538384" y="1197177"/>
                </a:lnTo>
                <a:lnTo>
                  <a:pt x="3095542" y="1197177"/>
                </a:lnTo>
                <a:lnTo>
                  <a:pt x="3081890" y="1222577"/>
                </a:lnTo>
                <a:lnTo>
                  <a:pt x="3060333" y="1273377"/>
                </a:lnTo>
                <a:lnTo>
                  <a:pt x="3037717" y="1311477"/>
                </a:lnTo>
                <a:lnTo>
                  <a:pt x="3014061" y="1349577"/>
                </a:lnTo>
                <a:lnTo>
                  <a:pt x="2989384" y="1387677"/>
                </a:lnTo>
                <a:lnTo>
                  <a:pt x="2963706" y="1425777"/>
                </a:lnTo>
                <a:lnTo>
                  <a:pt x="2937046" y="1451177"/>
                </a:lnTo>
                <a:lnTo>
                  <a:pt x="2909424" y="1489277"/>
                </a:lnTo>
                <a:lnTo>
                  <a:pt x="2880859" y="1527377"/>
                </a:lnTo>
                <a:lnTo>
                  <a:pt x="2851370" y="1565477"/>
                </a:lnTo>
                <a:lnTo>
                  <a:pt x="2820978" y="1590877"/>
                </a:lnTo>
                <a:lnTo>
                  <a:pt x="2789701" y="1628977"/>
                </a:lnTo>
                <a:lnTo>
                  <a:pt x="2757558" y="1654377"/>
                </a:lnTo>
                <a:lnTo>
                  <a:pt x="2724570" y="1692477"/>
                </a:lnTo>
                <a:lnTo>
                  <a:pt x="2690756" y="1717877"/>
                </a:lnTo>
                <a:lnTo>
                  <a:pt x="2656135" y="1743277"/>
                </a:lnTo>
                <a:lnTo>
                  <a:pt x="2620726" y="1768677"/>
                </a:lnTo>
                <a:lnTo>
                  <a:pt x="2584550" y="1794077"/>
                </a:lnTo>
                <a:lnTo>
                  <a:pt x="2547624" y="1819477"/>
                </a:lnTo>
                <a:lnTo>
                  <a:pt x="2509970" y="1844877"/>
                </a:lnTo>
                <a:lnTo>
                  <a:pt x="2471606" y="1870277"/>
                </a:lnTo>
                <a:lnTo>
                  <a:pt x="2432552" y="1895677"/>
                </a:lnTo>
                <a:lnTo>
                  <a:pt x="2392827" y="1921077"/>
                </a:lnTo>
                <a:lnTo>
                  <a:pt x="2352451" y="1933777"/>
                </a:lnTo>
                <a:lnTo>
                  <a:pt x="2311443" y="1959177"/>
                </a:lnTo>
                <a:lnTo>
                  <a:pt x="2269822" y="1971877"/>
                </a:lnTo>
                <a:lnTo>
                  <a:pt x="2227609" y="1997277"/>
                </a:lnTo>
                <a:lnTo>
                  <a:pt x="2184821" y="2009977"/>
                </a:lnTo>
                <a:lnTo>
                  <a:pt x="1917140" y="2086177"/>
                </a:lnTo>
                <a:close/>
              </a:path>
              <a:path w="3267710" h="2099310">
                <a:moveTo>
                  <a:pt x="3095542" y="1197177"/>
                </a:moveTo>
                <a:lnTo>
                  <a:pt x="1729030" y="1197177"/>
                </a:lnTo>
                <a:lnTo>
                  <a:pt x="1775394" y="1184477"/>
                </a:lnTo>
                <a:lnTo>
                  <a:pt x="1820761" y="1184477"/>
                </a:lnTo>
                <a:lnTo>
                  <a:pt x="1865032" y="1171777"/>
                </a:lnTo>
                <a:lnTo>
                  <a:pt x="1908108" y="1146377"/>
                </a:lnTo>
                <a:lnTo>
                  <a:pt x="1949890" y="1133677"/>
                </a:lnTo>
                <a:lnTo>
                  <a:pt x="1990279" y="1108277"/>
                </a:lnTo>
                <a:lnTo>
                  <a:pt x="2029177" y="1082877"/>
                </a:lnTo>
                <a:lnTo>
                  <a:pt x="2066484" y="1057477"/>
                </a:lnTo>
                <a:lnTo>
                  <a:pt x="2102101" y="1032077"/>
                </a:lnTo>
                <a:lnTo>
                  <a:pt x="2135929" y="1006677"/>
                </a:lnTo>
                <a:lnTo>
                  <a:pt x="2167870" y="968577"/>
                </a:lnTo>
                <a:lnTo>
                  <a:pt x="2197824" y="943177"/>
                </a:lnTo>
                <a:lnTo>
                  <a:pt x="2225692" y="905077"/>
                </a:lnTo>
                <a:lnTo>
                  <a:pt x="2251376" y="866977"/>
                </a:lnTo>
                <a:lnTo>
                  <a:pt x="2274777" y="828877"/>
                </a:lnTo>
                <a:lnTo>
                  <a:pt x="2295795" y="790777"/>
                </a:lnTo>
                <a:lnTo>
                  <a:pt x="2314332" y="739977"/>
                </a:lnTo>
                <a:lnTo>
                  <a:pt x="2330289" y="701877"/>
                </a:lnTo>
                <a:lnTo>
                  <a:pt x="2343566" y="651077"/>
                </a:lnTo>
                <a:lnTo>
                  <a:pt x="2354065" y="612977"/>
                </a:lnTo>
                <a:lnTo>
                  <a:pt x="2361687" y="562177"/>
                </a:lnTo>
                <a:lnTo>
                  <a:pt x="2366332" y="511377"/>
                </a:lnTo>
                <a:lnTo>
                  <a:pt x="2367903" y="473277"/>
                </a:lnTo>
                <a:lnTo>
                  <a:pt x="2366343" y="422477"/>
                </a:lnTo>
                <a:lnTo>
                  <a:pt x="2361730" y="371677"/>
                </a:lnTo>
                <a:lnTo>
                  <a:pt x="2354157" y="333577"/>
                </a:lnTo>
                <a:lnTo>
                  <a:pt x="2343723" y="282777"/>
                </a:lnTo>
                <a:lnTo>
                  <a:pt x="2330522" y="231977"/>
                </a:lnTo>
                <a:lnTo>
                  <a:pt x="2314651" y="193877"/>
                </a:lnTo>
                <a:lnTo>
                  <a:pt x="2296207" y="155777"/>
                </a:lnTo>
                <a:lnTo>
                  <a:pt x="2275285" y="117677"/>
                </a:lnTo>
                <a:lnTo>
                  <a:pt x="2251981" y="79577"/>
                </a:lnTo>
                <a:lnTo>
                  <a:pt x="2226393" y="41477"/>
                </a:lnTo>
                <a:lnTo>
                  <a:pt x="2198615" y="3377"/>
                </a:lnTo>
                <a:lnTo>
                  <a:pt x="2195967" y="0"/>
                </a:lnTo>
                <a:lnTo>
                  <a:pt x="3199400" y="0"/>
                </a:lnTo>
                <a:lnTo>
                  <a:pt x="3200609" y="3377"/>
                </a:lnTo>
                <a:lnTo>
                  <a:pt x="3213043" y="54177"/>
                </a:lnTo>
                <a:lnTo>
                  <a:pt x="3224249" y="92277"/>
                </a:lnTo>
                <a:lnTo>
                  <a:pt x="3234210" y="143077"/>
                </a:lnTo>
                <a:lnTo>
                  <a:pt x="3242904" y="181177"/>
                </a:lnTo>
                <a:lnTo>
                  <a:pt x="3250313" y="231977"/>
                </a:lnTo>
                <a:lnTo>
                  <a:pt x="3256418" y="282777"/>
                </a:lnTo>
                <a:lnTo>
                  <a:pt x="3261200" y="320877"/>
                </a:lnTo>
                <a:lnTo>
                  <a:pt x="3264640" y="371677"/>
                </a:lnTo>
                <a:lnTo>
                  <a:pt x="3266717" y="422477"/>
                </a:lnTo>
                <a:lnTo>
                  <a:pt x="3267414" y="473279"/>
                </a:lnTo>
                <a:lnTo>
                  <a:pt x="3266843" y="511377"/>
                </a:lnTo>
                <a:lnTo>
                  <a:pt x="3264882" y="562177"/>
                </a:lnTo>
                <a:lnTo>
                  <a:pt x="3261550" y="612977"/>
                </a:lnTo>
                <a:lnTo>
                  <a:pt x="3256867" y="663777"/>
                </a:lnTo>
                <a:lnTo>
                  <a:pt x="3250853" y="701877"/>
                </a:lnTo>
                <a:lnTo>
                  <a:pt x="3243527" y="752677"/>
                </a:lnTo>
                <a:lnTo>
                  <a:pt x="3234907" y="803477"/>
                </a:lnTo>
                <a:lnTo>
                  <a:pt x="3225015" y="841577"/>
                </a:lnTo>
                <a:lnTo>
                  <a:pt x="3213869" y="892377"/>
                </a:lnTo>
                <a:lnTo>
                  <a:pt x="3201488" y="930477"/>
                </a:lnTo>
                <a:lnTo>
                  <a:pt x="3187892" y="981277"/>
                </a:lnTo>
                <a:lnTo>
                  <a:pt x="3173100" y="1019377"/>
                </a:lnTo>
                <a:lnTo>
                  <a:pt x="3157133" y="1057477"/>
                </a:lnTo>
                <a:lnTo>
                  <a:pt x="3140009" y="1108277"/>
                </a:lnTo>
                <a:lnTo>
                  <a:pt x="3121747" y="1146377"/>
                </a:lnTo>
                <a:lnTo>
                  <a:pt x="3102368" y="1184477"/>
                </a:lnTo>
                <a:lnTo>
                  <a:pt x="3095542" y="1197177"/>
                </a:lnTo>
                <a:close/>
              </a:path>
              <a:path w="3267710" h="2099310">
                <a:moveTo>
                  <a:pt x="1824205" y="2098877"/>
                </a:moveTo>
                <a:lnTo>
                  <a:pt x="1443692" y="2098877"/>
                </a:lnTo>
                <a:lnTo>
                  <a:pt x="1397125" y="2086177"/>
                </a:lnTo>
                <a:lnTo>
                  <a:pt x="1870882" y="2086177"/>
                </a:lnTo>
                <a:lnTo>
                  <a:pt x="1824205" y="2098877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91894" y="8908684"/>
            <a:ext cx="3227705" cy="1378585"/>
          </a:xfrm>
          <a:custGeom>
            <a:avLst/>
            <a:gdLst/>
            <a:ahLst/>
            <a:cxnLst/>
            <a:rect l="l" t="t" r="r" b="b"/>
            <a:pathLst>
              <a:path w="3227704" h="1378584">
                <a:moveTo>
                  <a:pt x="1757224" y="12700"/>
                </a:moveTo>
                <a:lnTo>
                  <a:pt x="1470766" y="12700"/>
                </a:lnTo>
                <a:lnTo>
                  <a:pt x="1518102" y="0"/>
                </a:lnTo>
                <a:lnTo>
                  <a:pt x="1709780" y="0"/>
                </a:lnTo>
                <a:lnTo>
                  <a:pt x="1757224" y="12700"/>
                </a:lnTo>
                <a:close/>
              </a:path>
              <a:path w="3227704" h="1378584">
                <a:moveTo>
                  <a:pt x="1942975" y="38100"/>
                </a:moveTo>
                <a:lnTo>
                  <a:pt x="1285363" y="38100"/>
                </a:lnTo>
                <a:lnTo>
                  <a:pt x="1377238" y="12700"/>
                </a:lnTo>
                <a:lnTo>
                  <a:pt x="1850942" y="12700"/>
                </a:lnTo>
                <a:lnTo>
                  <a:pt x="1942975" y="38100"/>
                </a:lnTo>
                <a:close/>
              </a:path>
              <a:path w="3227704" h="1378584">
                <a:moveTo>
                  <a:pt x="925063" y="1378316"/>
                </a:moveTo>
                <a:lnTo>
                  <a:pt x="0" y="1378316"/>
                </a:lnTo>
                <a:lnTo>
                  <a:pt x="4697" y="1346200"/>
                </a:lnTo>
                <a:lnTo>
                  <a:pt x="13417" y="1308100"/>
                </a:lnTo>
                <a:lnTo>
                  <a:pt x="23405" y="1257300"/>
                </a:lnTo>
                <a:lnTo>
                  <a:pt x="34642" y="1219200"/>
                </a:lnTo>
                <a:lnTo>
                  <a:pt x="47109" y="1168400"/>
                </a:lnTo>
                <a:lnTo>
                  <a:pt x="60786" y="1130300"/>
                </a:lnTo>
                <a:lnTo>
                  <a:pt x="75654" y="1079500"/>
                </a:lnTo>
                <a:lnTo>
                  <a:pt x="91694" y="1041400"/>
                </a:lnTo>
                <a:lnTo>
                  <a:pt x="108885" y="1003300"/>
                </a:lnTo>
                <a:lnTo>
                  <a:pt x="127210" y="952500"/>
                </a:lnTo>
                <a:lnTo>
                  <a:pt x="146647" y="914400"/>
                </a:lnTo>
                <a:lnTo>
                  <a:pt x="167178" y="876300"/>
                </a:lnTo>
                <a:lnTo>
                  <a:pt x="188784" y="838200"/>
                </a:lnTo>
                <a:lnTo>
                  <a:pt x="211444" y="800100"/>
                </a:lnTo>
                <a:lnTo>
                  <a:pt x="235140" y="762000"/>
                </a:lnTo>
                <a:lnTo>
                  <a:pt x="259852" y="723900"/>
                </a:lnTo>
                <a:lnTo>
                  <a:pt x="285560" y="685800"/>
                </a:lnTo>
                <a:lnTo>
                  <a:pt x="312246" y="647700"/>
                </a:lnTo>
                <a:lnTo>
                  <a:pt x="339889" y="609600"/>
                </a:lnTo>
                <a:lnTo>
                  <a:pt x="368470" y="584200"/>
                </a:lnTo>
                <a:lnTo>
                  <a:pt x="397970" y="546100"/>
                </a:lnTo>
                <a:lnTo>
                  <a:pt x="428370" y="508000"/>
                </a:lnTo>
                <a:lnTo>
                  <a:pt x="459649" y="482600"/>
                </a:lnTo>
                <a:lnTo>
                  <a:pt x="491789" y="444500"/>
                </a:lnTo>
                <a:lnTo>
                  <a:pt x="524770" y="419100"/>
                </a:lnTo>
                <a:lnTo>
                  <a:pt x="558573" y="393700"/>
                </a:lnTo>
                <a:lnTo>
                  <a:pt x="593178" y="355600"/>
                </a:lnTo>
                <a:lnTo>
                  <a:pt x="628566" y="330200"/>
                </a:lnTo>
                <a:lnTo>
                  <a:pt x="664717" y="304800"/>
                </a:lnTo>
                <a:lnTo>
                  <a:pt x="701611" y="279400"/>
                </a:lnTo>
                <a:lnTo>
                  <a:pt x="739231" y="254000"/>
                </a:lnTo>
                <a:lnTo>
                  <a:pt x="777555" y="228600"/>
                </a:lnTo>
                <a:lnTo>
                  <a:pt x="816565" y="203200"/>
                </a:lnTo>
                <a:lnTo>
                  <a:pt x="856241" y="190500"/>
                </a:lnTo>
                <a:lnTo>
                  <a:pt x="896564" y="165100"/>
                </a:lnTo>
                <a:lnTo>
                  <a:pt x="937514" y="152400"/>
                </a:lnTo>
                <a:lnTo>
                  <a:pt x="979072" y="127000"/>
                </a:lnTo>
                <a:lnTo>
                  <a:pt x="1063933" y="101600"/>
                </a:lnTo>
                <a:lnTo>
                  <a:pt x="1107198" y="76200"/>
                </a:lnTo>
                <a:lnTo>
                  <a:pt x="1240095" y="38100"/>
                </a:lnTo>
                <a:lnTo>
                  <a:pt x="1988310" y="38100"/>
                </a:lnTo>
                <a:lnTo>
                  <a:pt x="2121367" y="76200"/>
                </a:lnTo>
                <a:lnTo>
                  <a:pt x="2164672" y="101600"/>
                </a:lnTo>
                <a:lnTo>
                  <a:pt x="2249594" y="127000"/>
                </a:lnTo>
                <a:lnTo>
                  <a:pt x="2291173" y="152400"/>
                </a:lnTo>
                <a:lnTo>
                  <a:pt x="2332139" y="165100"/>
                </a:lnTo>
                <a:lnTo>
                  <a:pt x="2372473" y="190500"/>
                </a:lnTo>
                <a:lnTo>
                  <a:pt x="2412154" y="203200"/>
                </a:lnTo>
                <a:lnTo>
                  <a:pt x="2451165" y="228600"/>
                </a:lnTo>
                <a:lnTo>
                  <a:pt x="2489485" y="254000"/>
                </a:lnTo>
                <a:lnTo>
                  <a:pt x="2527097" y="279400"/>
                </a:lnTo>
                <a:lnTo>
                  <a:pt x="2563979" y="304800"/>
                </a:lnTo>
                <a:lnTo>
                  <a:pt x="2600114" y="330200"/>
                </a:lnTo>
                <a:lnTo>
                  <a:pt x="2635482" y="355600"/>
                </a:lnTo>
                <a:lnTo>
                  <a:pt x="2670064" y="393700"/>
                </a:lnTo>
                <a:lnTo>
                  <a:pt x="2703841" y="419100"/>
                </a:lnTo>
                <a:lnTo>
                  <a:pt x="2736793" y="444500"/>
                </a:lnTo>
                <a:lnTo>
                  <a:pt x="2768902" y="482600"/>
                </a:lnTo>
                <a:lnTo>
                  <a:pt x="2800148" y="508000"/>
                </a:lnTo>
                <a:lnTo>
                  <a:pt x="2830512" y="546100"/>
                </a:lnTo>
                <a:lnTo>
                  <a:pt x="2859974" y="584200"/>
                </a:lnTo>
                <a:lnTo>
                  <a:pt x="2888517" y="609600"/>
                </a:lnTo>
                <a:lnTo>
                  <a:pt x="2916119" y="647700"/>
                </a:lnTo>
                <a:lnTo>
                  <a:pt x="2942763" y="685800"/>
                </a:lnTo>
                <a:lnTo>
                  <a:pt x="2968429" y="723900"/>
                </a:lnTo>
                <a:lnTo>
                  <a:pt x="2993098" y="762000"/>
                </a:lnTo>
                <a:lnTo>
                  <a:pt x="3016750" y="800100"/>
                </a:lnTo>
                <a:lnTo>
                  <a:pt x="3039367" y="838200"/>
                </a:lnTo>
                <a:lnTo>
                  <a:pt x="3060929" y="876300"/>
                </a:lnTo>
                <a:lnTo>
                  <a:pt x="3074588" y="901700"/>
                </a:lnTo>
                <a:lnTo>
                  <a:pt x="1518497" y="901700"/>
                </a:lnTo>
                <a:lnTo>
                  <a:pt x="1426766" y="927100"/>
                </a:lnTo>
                <a:lnTo>
                  <a:pt x="1339419" y="952500"/>
                </a:lnTo>
                <a:lnTo>
                  <a:pt x="1297637" y="977900"/>
                </a:lnTo>
                <a:lnTo>
                  <a:pt x="1257247" y="990600"/>
                </a:lnTo>
                <a:lnTo>
                  <a:pt x="1218350" y="1016000"/>
                </a:lnTo>
                <a:lnTo>
                  <a:pt x="1181043" y="1041400"/>
                </a:lnTo>
                <a:lnTo>
                  <a:pt x="1145426" y="1066800"/>
                </a:lnTo>
                <a:lnTo>
                  <a:pt x="1111598" y="1104900"/>
                </a:lnTo>
                <a:lnTo>
                  <a:pt x="1079657" y="1130300"/>
                </a:lnTo>
                <a:lnTo>
                  <a:pt x="1049703" y="1168400"/>
                </a:lnTo>
                <a:lnTo>
                  <a:pt x="1021835" y="1206500"/>
                </a:lnTo>
                <a:lnTo>
                  <a:pt x="996150" y="1244600"/>
                </a:lnTo>
                <a:lnTo>
                  <a:pt x="972750" y="1282700"/>
                </a:lnTo>
                <a:lnTo>
                  <a:pt x="951732" y="1320800"/>
                </a:lnTo>
                <a:lnTo>
                  <a:pt x="933195" y="1358900"/>
                </a:lnTo>
                <a:lnTo>
                  <a:pt x="925063" y="1378316"/>
                </a:lnTo>
                <a:close/>
              </a:path>
              <a:path w="3227704" h="1378584">
                <a:moveTo>
                  <a:pt x="3227701" y="1378316"/>
                </a:moveTo>
                <a:lnTo>
                  <a:pt x="2302852" y="1378316"/>
                </a:lnTo>
                <a:lnTo>
                  <a:pt x="2294765" y="1358900"/>
                </a:lnTo>
                <a:lnTo>
                  <a:pt x="2276320" y="1320800"/>
                </a:lnTo>
                <a:lnTo>
                  <a:pt x="2255398" y="1282700"/>
                </a:lnTo>
                <a:lnTo>
                  <a:pt x="2232095" y="1244600"/>
                </a:lnTo>
                <a:lnTo>
                  <a:pt x="2206506" y="1206500"/>
                </a:lnTo>
                <a:lnTo>
                  <a:pt x="2178728" y="1168400"/>
                </a:lnTo>
                <a:lnTo>
                  <a:pt x="2148857" y="1130300"/>
                </a:lnTo>
                <a:lnTo>
                  <a:pt x="2116989" y="1104900"/>
                </a:lnTo>
                <a:lnTo>
                  <a:pt x="2083220" y="1066800"/>
                </a:lnTo>
                <a:lnTo>
                  <a:pt x="2047647" y="1041400"/>
                </a:lnTo>
                <a:lnTo>
                  <a:pt x="2010366" y="1016000"/>
                </a:lnTo>
                <a:lnTo>
                  <a:pt x="1971472" y="990600"/>
                </a:lnTo>
                <a:lnTo>
                  <a:pt x="1931062" y="977900"/>
                </a:lnTo>
                <a:lnTo>
                  <a:pt x="1889232" y="952500"/>
                </a:lnTo>
                <a:lnTo>
                  <a:pt x="1801698" y="927100"/>
                </a:lnTo>
                <a:lnTo>
                  <a:pt x="1709637" y="901700"/>
                </a:lnTo>
                <a:lnTo>
                  <a:pt x="3074588" y="901700"/>
                </a:lnTo>
                <a:lnTo>
                  <a:pt x="3081418" y="914400"/>
                </a:lnTo>
                <a:lnTo>
                  <a:pt x="3100813" y="952500"/>
                </a:lnTo>
                <a:lnTo>
                  <a:pt x="3119096" y="1003300"/>
                </a:lnTo>
                <a:lnTo>
                  <a:pt x="3136248" y="1041400"/>
                </a:lnTo>
                <a:lnTo>
                  <a:pt x="3152249" y="1079500"/>
                </a:lnTo>
                <a:lnTo>
                  <a:pt x="3167080" y="1130300"/>
                </a:lnTo>
                <a:lnTo>
                  <a:pt x="3180722" y="1168400"/>
                </a:lnTo>
                <a:lnTo>
                  <a:pt x="3193156" y="1219200"/>
                </a:lnTo>
                <a:lnTo>
                  <a:pt x="3204363" y="1257300"/>
                </a:lnTo>
                <a:lnTo>
                  <a:pt x="3214323" y="1308100"/>
                </a:lnTo>
                <a:lnTo>
                  <a:pt x="3223017" y="1346200"/>
                </a:lnTo>
                <a:lnTo>
                  <a:pt x="3227701" y="1378316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784726" y="0"/>
            <a:ext cx="8503285" cy="10274300"/>
            <a:chOff x="9784726" y="0"/>
            <a:chExt cx="8503285" cy="10274300"/>
          </a:xfrm>
        </p:grpSpPr>
        <p:sp>
          <p:nvSpPr>
            <p:cNvPr id="6" name="object 6"/>
            <p:cNvSpPr/>
            <p:nvPr/>
          </p:nvSpPr>
          <p:spPr>
            <a:xfrm>
              <a:off x="9784726" y="0"/>
              <a:ext cx="8503285" cy="10274300"/>
            </a:xfrm>
            <a:custGeom>
              <a:avLst/>
              <a:gdLst/>
              <a:ahLst/>
              <a:cxnLst/>
              <a:rect l="l" t="t" r="r" b="b"/>
              <a:pathLst>
                <a:path w="8503285" h="10274300">
                  <a:moveTo>
                    <a:pt x="5155963" y="10274299"/>
                  </a:moveTo>
                  <a:lnTo>
                    <a:pt x="0" y="10274299"/>
                  </a:lnTo>
                  <a:lnTo>
                    <a:pt x="691" y="10248899"/>
                  </a:lnTo>
                  <a:lnTo>
                    <a:pt x="3393" y="10147299"/>
                  </a:lnTo>
                  <a:lnTo>
                    <a:pt x="6860" y="10058399"/>
                  </a:lnTo>
                  <a:lnTo>
                    <a:pt x="11090" y="9956799"/>
                  </a:lnTo>
                  <a:lnTo>
                    <a:pt x="16078" y="9867899"/>
                  </a:lnTo>
                  <a:lnTo>
                    <a:pt x="21823" y="9766299"/>
                  </a:lnTo>
                  <a:lnTo>
                    <a:pt x="28322" y="9677399"/>
                  </a:lnTo>
                  <a:lnTo>
                    <a:pt x="35571" y="9588499"/>
                  </a:lnTo>
                  <a:lnTo>
                    <a:pt x="43567" y="9486899"/>
                  </a:lnTo>
                  <a:lnTo>
                    <a:pt x="52308" y="9397999"/>
                  </a:lnTo>
                  <a:lnTo>
                    <a:pt x="61790" y="9309099"/>
                  </a:lnTo>
                  <a:lnTo>
                    <a:pt x="72011" y="9207499"/>
                  </a:lnTo>
                  <a:lnTo>
                    <a:pt x="82967" y="9118599"/>
                  </a:lnTo>
                  <a:lnTo>
                    <a:pt x="94655" y="9029699"/>
                  </a:lnTo>
                  <a:lnTo>
                    <a:pt x="107074" y="8928099"/>
                  </a:lnTo>
                  <a:lnTo>
                    <a:pt x="120218" y="8839199"/>
                  </a:lnTo>
                  <a:lnTo>
                    <a:pt x="134087" y="8750299"/>
                  </a:lnTo>
                  <a:lnTo>
                    <a:pt x="148676" y="8661399"/>
                  </a:lnTo>
                  <a:lnTo>
                    <a:pt x="163982" y="8559799"/>
                  </a:lnTo>
                  <a:lnTo>
                    <a:pt x="180004" y="8470899"/>
                  </a:lnTo>
                  <a:lnTo>
                    <a:pt x="196737" y="8381999"/>
                  </a:lnTo>
                  <a:lnTo>
                    <a:pt x="214178" y="8293099"/>
                  </a:lnTo>
                  <a:lnTo>
                    <a:pt x="232326" y="8204199"/>
                  </a:lnTo>
                  <a:lnTo>
                    <a:pt x="251176" y="8115299"/>
                  </a:lnTo>
                  <a:lnTo>
                    <a:pt x="270726" y="8026399"/>
                  </a:lnTo>
                  <a:lnTo>
                    <a:pt x="290972" y="7924799"/>
                  </a:lnTo>
                  <a:lnTo>
                    <a:pt x="311913" y="7835899"/>
                  </a:lnTo>
                  <a:lnTo>
                    <a:pt x="333544" y="7746999"/>
                  </a:lnTo>
                  <a:lnTo>
                    <a:pt x="355863" y="7658099"/>
                  </a:lnTo>
                  <a:lnTo>
                    <a:pt x="378867" y="7569199"/>
                  </a:lnTo>
                  <a:lnTo>
                    <a:pt x="402553" y="7480299"/>
                  </a:lnTo>
                  <a:lnTo>
                    <a:pt x="426918" y="7404099"/>
                  </a:lnTo>
                  <a:lnTo>
                    <a:pt x="451959" y="7315199"/>
                  </a:lnTo>
                  <a:lnTo>
                    <a:pt x="477672" y="7226299"/>
                  </a:lnTo>
                  <a:lnTo>
                    <a:pt x="504056" y="7137399"/>
                  </a:lnTo>
                  <a:lnTo>
                    <a:pt x="531107" y="7048499"/>
                  </a:lnTo>
                  <a:lnTo>
                    <a:pt x="558821" y="6959599"/>
                  </a:lnTo>
                  <a:lnTo>
                    <a:pt x="587197" y="6870699"/>
                  </a:lnTo>
                  <a:lnTo>
                    <a:pt x="616231" y="6794499"/>
                  </a:lnTo>
                  <a:lnTo>
                    <a:pt x="645920" y="6705599"/>
                  </a:lnTo>
                  <a:lnTo>
                    <a:pt x="676261" y="6616699"/>
                  </a:lnTo>
                  <a:lnTo>
                    <a:pt x="707251" y="6527799"/>
                  </a:lnTo>
                  <a:lnTo>
                    <a:pt x="738887" y="6451599"/>
                  </a:lnTo>
                  <a:lnTo>
                    <a:pt x="771167" y="6362699"/>
                  </a:lnTo>
                  <a:lnTo>
                    <a:pt x="804086" y="6273799"/>
                  </a:lnTo>
                  <a:lnTo>
                    <a:pt x="837643" y="6197599"/>
                  </a:lnTo>
                  <a:lnTo>
                    <a:pt x="871834" y="6108699"/>
                  </a:lnTo>
                  <a:lnTo>
                    <a:pt x="906657" y="6032499"/>
                  </a:lnTo>
                  <a:lnTo>
                    <a:pt x="942107" y="5943599"/>
                  </a:lnTo>
                  <a:lnTo>
                    <a:pt x="978183" y="5867399"/>
                  </a:lnTo>
                  <a:lnTo>
                    <a:pt x="1014882" y="5778499"/>
                  </a:lnTo>
                  <a:lnTo>
                    <a:pt x="1052199" y="5702299"/>
                  </a:lnTo>
                  <a:lnTo>
                    <a:pt x="1090133" y="5613399"/>
                  </a:lnTo>
                  <a:lnTo>
                    <a:pt x="1128681" y="5537199"/>
                  </a:lnTo>
                  <a:lnTo>
                    <a:pt x="1167838" y="5460999"/>
                  </a:lnTo>
                  <a:lnTo>
                    <a:pt x="1207604" y="5372099"/>
                  </a:lnTo>
                  <a:lnTo>
                    <a:pt x="1247973" y="5295899"/>
                  </a:lnTo>
                  <a:lnTo>
                    <a:pt x="1288944" y="5219699"/>
                  </a:lnTo>
                  <a:lnTo>
                    <a:pt x="1330514" y="5130799"/>
                  </a:lnTo>
                  <a:lnTo>
                    <a:pt x="1372679" y="5054599"/>
                  </a:lnTo>
                  <a:lnTo>
                    <a:pt x="1415437" y="4978399"/>
                  </a:lnTo>
                  <a:lnTo>
                    <a:pt x="1458784" y="4902199"/>
                  </a:lnTo>
                  <a:lnTo>
                    <a:pt x="1502718" y="4825999"/>
                  </a:lnTo>
                  <a:lnTo>
                    <a:pt x="1547236" y="4749799"/>
                  </a:lnTo>
                  <a:lnTo>
                    <a:pt x="1592334" y="4660899"/>
                  </a:lnTo>
                  <a:lnTo>
                    <a:pt x="1638010" y="4584699"/>
                  </a:lnTo>
                  <a:lnTo>
                    <a:pt x="1684260" y="4508499"/>
                  </a:lnTo>
                  <a:lnTo>
                    <a:pt x="1731082" y="4432299"/>
                  </a:lnTo>
                  <a:lnTo>
                    <a:pt x="1778473" y="4356099"/>
                  </a:lnTo>
                  <a:lnTo>
                    <a:pt x="1826430" y="4292599"/>
                  </a:lnTo>
                  <a:lnTo>
                    <a:pt x="1874949" y="4216399"/>
                  </a:lnTo>
                  <a:lnTo>
                    <a:pt x="1924028" y="4140199"/>
                  </a:lnTo>
                  <a:lnTo>
                    <a:pt x="1973664" y="4063999"/>
                  </a:lnTo>
                  <a:lnTo>
                    <a:pt x="2023854" y="3987799"/>
                  </a:lnTo>
                  <a:lnTo>
                    <a:pt x="2074594" y="3911599"/>
                  </a:lnTo>
                  <a:lnTo>
                    <a:pt x="2125883" y="3848099"/>
                  </a:lnTo>
                  <a:lnTo>
                    <a:pt x="2177716" y="3771899"/>
                  </a:lnTo>
                  <a:lnTo>
                    <a:pt x="2230092" y="3695699"/>
                  </a:lnTo>
                  <a:lnTo>
                    <a:pt x="2283006" y="3632199"/>
                  </a:lnTo>
                  <a:lnTo>
                    <a:pt x="2336456" y="3555999"/>
                  </a:lnTo>
                  <a:lnTo>
                    <a:pt x="2390439" y="3479799"/>
                  </a:lnTo>
                  <a:lnTo>
                    <a:pt x="2444952" y="3416299"/>
                  </a:lnTo>
                  <a:lnTo>
                    <a:pt x="2499992" y="3340099"/>
                  </a:lnTo>
                  <a:lnTo>
                    <a:pt x="2555557" y="3276599"/>
                  </a:lnTo>
                  <a:lnTo>
                    <a:pt x="2611642" y="3200399"/>
                  </a:lnTo>
                  <a:lnTo>
                    <a:pt x="2668245" y="3136899"/>
                  </a:lnTo>
                  <a:lnTo>
                    <a:pt x="2725364" y="3073399"/>
                  </a:lnTo>
                  <a:lnTo>
                    <a:pt x="2782994" y="2997199"/>
                  </a:lnTo>
                  <a:lnTo>
                    <a:pt x="2841134" y="2933699"/>
                  </a:lnTo>
                  <a:lnTo>
                    <a:pt x="2958929" y="2806699"/>
                  </a:lnTo>
                  <a:lnTo>
                    <a:pt x="3018578" y="2730499"/>
                  </a:lnTo>
                  <a:lnTo>
                    <a:pt x="3078725" y="2666999"/>
                  </a:lnTo>
                  <a:lnTo>
                    <a:pt x="3200498" y="2539999"/>
                  </a:lnTo>
                  <a:lnTo>
                    <a:pt x="3324224" y="2412999"/>
                  </a:lnTo>
                  <a:lnTo>
                    <a:pt x="3449879" y="2285999"/>
                  </a:lnTo>
                  <a:lnTo>
                    <a:pt x="3577440" y="2158999"/>
                  </a:lnTo>
                  <a:lnTo>
                    <a:pt x="3641928" y="2108199"/>
                  </a:lnTo>
                  <a:lnTo>
                    <a:pt x="3706883" y="2044699"/>
                  </a:lnTo>
                  <a:lnTo>
                    <a:pt x="3838184" y="1917699"/>
                  </a:lnTo>
                  <a:lnTo>
                    <a:pt x="3904523" y="1866899"/>
                  </a:lnTo>
                  <a:lnTo>
                    <a:pt x="4038566" y="1739899"/>
                  </a:lnTo>
                  <a:lnTo>
                    <a:pt x="4106263" y="1689099"/>
                  </a:lnTo>
                  <a:lnTo>
                    <a:pt x="4174407" y="1625599"/>
                  </a:lnTo>
                  <a:lnTo>
                    <a:pt x="4312023" y="1523999"/>
                  </a:lnTo>
                  <a:lnTo>
                    <a:pt x="4381489" y="1460499"/>
                  </a:lnTo>
                  <a:lnTo>
                    <a:pt x="4521721" y="1358899"/>
                  </a:lnTo>
                  <a:lnTo>
                    <a:pt x="4592482" y="1295399"/>
                  </a:lnTo>
                  <a:lnTo>
                    <a:pt x="4735279" y="1193799"/>
                  </a:lnTo>
                  <a:lnTo>
                    <a:pt x="5025885" y="990599"/>
                  </a:lnTo>
                  <a:lnTo>
                    <a:pt x="5398298" y="736599"/>
                  </a:lnTo>
                  <a:lnTo>
                    <a:pt x="5473971" y="698499"/>
                  </a:lnTo>
                  <a:lnTo>
                    <a:pt x="5626485" y="596899"/>
                  </a:lnTo>
                  <a:lnTo>
                    <a:pt x="5703320" y="558799"/>
                  </a:lnTo>
                  <a:lnTo>
                    <a:pt x="5780535" y="507999"/>
                  </a:lnTo>
                  <a:lnTo>
                    <a:pt x="5858129" y="469899"/>
                  </a:lnTo>
                  <a:lnTo>
                    <a:pt x="5936098" y="419099"/>
                  </a:lnTo>
                  <a:lnTo>
                    <a:pt x="6014439" y="380999"/>
                  </a:lnTo>
                  <a:lnTo>
                    <a:pt x="6093149" y="330199"/>
                  </a:lnTo>
                  <a:lnTo>
                    <a:pt x="6331465" y="215899"/>
                  </a:lnTo>
                  <a:lnTo>
                    <a:pt x="6411622" y="165099"/>
                  </a:lnTo>
                  <a:lnTo>
                    <a:pt x="6735764" y="12699"/>
                  </a:lnTo>
                  <a:lnTo>
                    <a:pt x="6783601" y="0"/>
                  </a:lnTo>
                  <a:lnTo>
                    <a:pt x="8503273" y="0"/>
                  </a:lnTo>
                  <a:lnTo>
                    <a:pt x="8503273" y="4889499"/>
                  </a:lnTo>
                  <a:lnTo>
                    <a:pt x="8488386" y="4902199"/>
                  </a:lnTo>
                  <a:lnTo>
                    <a:pt x="8230781" y="5054599"/>
                  </a:lnTo>
                  <a:lnTo>
                    <a:pt x="7980905" y="5206999"/>
                  </a:lnTo>
                  <a:lnTo>
                    <a:pt x="7940035" y="5232399"/>
                  </a:lnTo>
                  <a:lnTo>
                    <a:pt x="7899392" y="5270499"/>
                  </a:lnTo>
                  <a:lnTo>
                    <a:pt x="7778835" y="5346699"/>
                  </a:lnTo>
                  <a:lnTo>
                    <a:pt x="7739114" y="5384799"/>
                  </a:lnTo>
                  <a:lnTo>
                    <a:pt x="7660375" y="5435599"/>
                  </a:lnTo>
                  <a:lnTo>
                    <a:pt x="7621362" y="5473699"/>
                  </a:lnTo>
                  <a:lnTo>
                    <a:pt x="7582588" y="5499099"/>
                  </a:lnTo>
                  <a:lnTo>
                    <a:pt x="7544055" y="5537199"/>
                  </a:lnTo>
                  <a:lnTo>
                    <a:pt x="7505765" y="5562599"/>
                  </a:lnTo>
                  <a:lnTo>
                    <a:pt x="7467719" y="5600699"/>
                  </a:lnTo>
                  <a:lnTo>
                    <a:pt x="7429920" y="5626099"/>
                  </a:lnTo>
                  <a:lnTo>
                    <a:pt x="7392368" y="5664199"/>
                  </a:lnTo>
                  <a:lnTo>
                    <a:pt x="7355065" y="5689599"/>
                  </a:lnTo>
                  <a:lnTo>
                    <a:pt x="7318014" y="5727699"/>
                  </a:lnTo>
                  <a:lnTo>
                    <a:pt x="7281215" y="5753099"/>
                  </a:lnTo>
                  <a:lnTo>
                    <a:pt x="7208383" y="5829299"/>
                  </a:lnTo>
                  <a:lnTo>
                    <a:pt x="7172352" y="5854699"/>
                  </a:lnTo>
                  <a:lnTo>
                    <a:pt x="7101070" y="5930899"/>
                  </a:lnTo>
                  <a:lnTo>
                    <a:pt x="7065822" y="5956299"/>
                  </a:lnTo>
                  <a:lnTo>
                    <a:pt x="6996121" y="6032499"/>
                  </a:lnTo>
                  <a:lnTo>
                    <a:pt x="6961670" y="6070599"/>
                  </a:lnTo>
                  <a:lnTo>
                    <a:pt x="6927489" y="6095999"/>
                  </a:lnTo>
                  <a:lnTo>
                    <a:pt x="6859942" y="6172199"/>
                  </a:lnTo>
                  <a:lnTo>
                    <a:pt x="6793490" y="6248399"/>
                  </a:lnTo>
                  <a:lnTo>
                    <a:pt x="6728149" y="6324599"/>
                  </a:lnTo>
                  <a:lnTo>
                    <a:pt x="6695899" y="6349999"/>
                  </a:lnTo>
                  <a:lnTo>
                    <a:pt x="6663931" y="6388099"/>
                  </a:lnTo>
                  <a:lnTo>
                    <a:pt x="6632247" y="6426199"/>
                  </a:lnTo>
                  <a:lnTo>
                    <a:pt x="6600849" y="6464299"/>
                  </a:lnTo>
                  <a:lnTo>
                    <a:pt x="6569738" y="6502399"/>
                  </a:lnTo>
                  <a:lnTo>
                    <a:pt x="6538917" y="6540499"/>
                  </a:lnTo>
                  <a:lnTo>
                    <a:pt x="6508386" y="6578599"/>
                  </a:lnTo>
                  <a:lnTo>
                    <a:pt x="6478147" y="6629399"/>
                  </a:lnTo>
                  <a:lnTo>
                    <a:pt x="6448203" y="6667499"/>
                  </a:lnTo>
                  <a:lnTo>
                    <a:pt x="6418553" y="6705599"/>
                  </a:lnTo>
                  <a:lnTo>
                    <a:pt x="6389202" y="6743699"/>
                  </a:lnTo>
                  <a:lnTo>
                    <a:pt x="6360149" y="6781799"/>
                  </a:lnTo>
                  <a:lnTo>
                    <a:pt x="6331397" y="6819899"/>
                  </a:lnTo>
                  <a:lnTo>
                    <a:pt x="6302947" y="6857999"/>
                  </a:lnTo>
                  <a:lnTo>
                    <a:pt x="6274801" y="6908799"/>
                  </a:lnTo>
                  <a:lnTo>
                    <a:pt x="6246960" y="6946899"/>
                  </a:lnTo>
                  <a:lnTo>
                    <a:pt x="6219427" y="6984999"/>
                  </a:lnTo>
                  <a:lnTo>
                    <a:pt x="6192203" y="7023099"/>
                  </a:lnTo>
                  <a:lnTo>
                    <a:pt x="6165289" y="7073899"/>
                  </a:lnTo>
                  <a:lnTo>
                    <a:pt x="6138687" y="7111999"/>
                  </a:lnTo>
                  <a:lnTo>
                    <a:pt x="6112399" y="7150099"/>
                  </a:lnTo>
                  <a:lnTo>
                    <a:pt x="6086427" y="7188199"/>
                  </a:lnTo>
                  <a:lnTo>
                    <a:pt x="6060771" y="7238999"/>
                  </a:lnTo>
                  <a:lnTo>
                    <a:pt x="6035435" y="7277099"/>
                  </a:lnTo>
                  <a:lnTo>
                    <a:pt x="6010419" y="7327899"/>
                  </a:lnTo>
                  <a:lnTo>
                    <a:pt x="5985724" y="7365999"/>
                  </a:lnTo>
                  <a:lnTo>
                    <a:pt x="5961354" y="7404099"/>
                  </a:lnTo>
                  <a:lnTo>
                    <a:pt x="5937309" y="7454899"/>
                  </a:lnTo>
                  <a:lnTo>
                    <a:pt x="5913591" y="7492999"/>
                  </a:lnTo>
                  <a:lnTo>
                    <a:pt x="5890202" y="7543799"/>
                  </a:lnTo>
                  <a:lnTo>
                    <a:pt x="5867143" y="7581899"/>
                  </a:lnTo>
                  <a:lnTo>
                    <a:pt x="5844416" y="7632699"/>
                  </a:lnTo>
                  <a:lnTo>
                    <a:pt x="5822023" y="7670799"/>
                  </a:lnTo>
                  <a:lnTo>
                    <a:pt x="5799965" y="7721599"/>
                  </a:lnTo>
                  <a:lnTo>
                    <a:pt x="5778244" y="7759699"/>
                  </a:lnTo>
                  <a:lnTo>
                    <a:pt x="5756861" y="7810499"/>
                  </a:lnTo>
                  <a:lnTo>
                    <a:pt x="5735819" y="7848599"/>
                  </a:lnTo>
                  <a:lnTo>
                    <a:pt x="5715119" y="7899399"/>
                  </a:lnTo>
                  <a:lnTo>
                    <a:pt x="5694762" y="7937499"/>
                  </a:lnTo>
                  <a:lnTo>
                    <a:pt x="5674751" y="7988299"/>
                  </a:lnTo>
                  <a:lnTo>
                    <a:pt x="5655086" y="8039099"/>
                  </a:lnTo>
                  <a:lnTo>
                    <a:pt x="5635770" y="8077199"/>
                  </a:lnTo>
                  <a:lnTo>
                    <a:pt x="5616804" y="8127999"/>
                  </a:lnTo>
                  <a:lnTo>
                    <a:pt x="5598189" y="8178799"/>
                  </a:lnTo>
                  <a:lnTo>
                    <a:pt x="5579929" y="8216899"/>
                  </a:lnTo>
                  <a:lnTo>
                    <a:pt x="5562023" y="8267699"/>
                  </a:lnTo>
                  <a:lnTo>
                    <a:pt x="5544474" y="8318499"/>
                  </a:lnTo>
                  <a:lnTo>
                    <a:pt x="5527284" y="8356599"/>
                  </a:lnTo>
                  <a:lnTo>
                    <a:pt x="5510454" y="8407399"/>
                  </a:lnTo>
                  <a:lnTo>
                    <a:pt x="5493985" y="8458199"/>
                  </a:lnTo>
                  <a:lnTo>
                    <a:pt x="5477880" y="8508999"/>
                  </a:lnTo>
                  <a:lnTo>
                    <a:pt x="5462139" y="8547099"/>
                  </a:lnTo>
                  <a:lnTo>
                    <a:pt x="5446766" y="8597899"/>
                  </a:lnTo>
                  <a:lnTo>
                    <a:pt x="5431761" y="8648699"/>
                  </a:lnTo>
                  <a:lnTo>
                    <a:pt x="5417126" y="8699499"/>
                  </a:lnTo>
                  <a:lnTo>
                    <a:pt x="5402862" y="8750299"/>
                  </a:lnTo>
                  <a:lnTo>
                    <a:pt x="5388972" y="8788399"/>
                  </a:lnTo>
                  <a:lnTo>
                    <a:pt x="5375456" y="8839199"/>
                  </a:lnTo>
                  <a:lnTo>
                    <a:pt x="5362318" y="8889999"/>
                  </a:lnTo>
                  <a:lnTo>
                    <a:pt x="5349557" y="8940799"/>
                  </a:lnTo>
                  <a:lnTo>
                    <a:pt x="5337177" y="8991599"/>
                  </a:lnTo>
                  <a:lnTo>
                    <a:pt x="5325178" y="9042399"/>
                  </a:lnTo>
                  <a:lnTo>
                    <a:pt x="5313562" y="9093199"/>
                  </a:lnTo>
                  <a:lnTo>
                    <a:pt x="5302331" y="9143999"/>
                  </a:lnTo>
                  <a:lnTo>
                    <a:pt x="5291486" y="9194799"/>
                  </a:lnTo>
                  <a:lnTo>
                    <a:pt x="5281030" y="9245599"/>
                  </a:lnTo>
                  <a:lnTo>
                    <a:pt x="5270964" y="9283699"/>
                  </a:lnTo>
                  <a:lnTo>
                    <a:pt x="5261289" y="9334499"/>
                  </a:lnTo>
                  <a:lnTo>
                    <a:pt x="5252007" y="9385299"/>
                  </a:lnTo>
                  <a:lnTo>
                    <a:pt x="5243120" y="9436099"/>
                  </a:lnTo>
                  <a:lnTo>
                    <a:pt x="5234629" y="9486899"/>
                  </a:lnTo>
                  <a:lnTo>
                    <a:pt x="5226536" y="9537699"/>
                  </a:lnTo>
                  <a:lnTo>
                    <a:pt x="5218843" y="9588499"/>
                  </a:lnTo>
                  <a:lnTo>
                    <a:pt x="5211552" y="9639299"/>
                  </a:lnTo>
                  <a:lnTo>
                    <a:pt x="5204663" y="9690099"/>
                  </a:lnTo>
                  <a:lnTo>
                    <a:pt x="5198180" y="9753599"/>
                  </a:lnTo>
                  <a:lnTo>
                    <a:pt x="5192102" y="9804399"/>
                  </a:lnTo>
                  <a:lnTo>
                    <a:pt x="5186433" y="9855199"/>
                  </a:lnTo>
                  <a:lnTo>
                    <a:pt x="5181173" y="9905999"/>
                  </a:lnTo>
                  <a:lnTo>
                    <a:pt x="5176324" y="9956799"/>
                  </a:lnTo>
                  <a:lnTo>
                    <a:pt x="5171889" y="10007599"/>
                  </a:lnTo>
                  <a:lnTo>
                    <a:pt x="5167868" y="10058399"/>
                  </a:lnTo>
                  <a:lnTo>
                    <a:pt x="5164263" y="10109199"/>
                  </a:lnTo>
                  <a:lnTo>
                    <a:pt x="5161076" y="10159999"/>
                  </a:lnTo>
                  <a:lnTo>
                    <a:pt x="5158309" y="10210799"/>
                  </a:lnTo>
                  <a:lnTo>
                    <a:pt x="5155963" y="10274299"/>
                  </a:lnTo>
                  <a:close/>
                </a:path>
              </a:pathLst>
            </a:custGeom>
            <a:solidFill>
              <a:srgbClr val="E86A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53077" y="463954"/>
              <a:ext cx="1635125" cy="3270250"/>
            </a:xfrm>
            <a:custGeom>
              <a:avLst/>
              <a:gdLst/>
              <a:ahLst/>
              <a:cxnLst/>
              <a:rect l="l" t="t" r="r" b="b"/>
              <a:pathLst>
                <a:path w="1635125" h="3270250">
                  <a:moveTo>
                    <a:pt x="1634921" y="3269845"/>
                  </a:moveTo>
                  <a:lnTo>
                    <a:pt x="1586717" y="3269148"/>
                  </a:lnTo>
                  <a:lnTo>
                    <a:pt x="1538858" y="3267070"/>
                  </a:lnTo>
                  <a:lnTo>
                    <a:pt x="1491365" y="3263629"/>
                  </a:lnTo>
                  <a:lnTo>
                    <a:pt x="1444256" y="3258846"/>
                  </a:lnTo>
                  <a:lnTo>
                    <a:pt x="1397551" y="3252738"/>
                  </a:lnTo>
                  <a:lnTo>
                    <a:pt x="1351268" y="3245326"/>
                  </a:lnTo>
                  <a:lnTo>
                    <a:pt x="1305428" y="3236629"/>
                  </a:lnTo>
                  <a:lnTo>
                    <a:pt x="1260049" y="3226665"/>
                  </a:lnTo>
                  <a:lnTo>
                    <a:pt x="1215151" y="3215455"/>
                  </a:lnTo>
                  <a:lnTo>
                    <a:pt x="1170752" y="3203016"/>
                  </a:lnTo>
                  <a:lnTo>
                    <a:pt x="1126872" y="3189368"/>
                  </a:lnTo>
                  <a:lnTo>
                    <a:pt x="1083530" y="3174531"/>
                  </a:lnTo>
                  <a:lnTo>
                    <a:pt x="1040745" y="3158524"/>
                  </a:lnTo>
                  <a:lnTo>
                    <a:pt x="998536" y="3141365"/>
                  </a:lnTo>
                  <a:lnTo>
                    <a:pt x="956923" y="3123074"/>
                  </a:lnTo>
                  <a:lnTo>
                    <a:pt x="915924" y="3103670"/>
                  </a:lnTo>
                  <a:lnTo>
                    <a:pt x="875560" y="3083172"/>
                  </a:lnTo>
                  <a:lnTo>
                    <a:pt x="835848" y="3061599"/>
                  </a:lnTo>
                  <a:lnTo>
                    <a:pt x="796808" y="3038971"/>
                  </a:lnTo>
                  <a:lnTo>
                    <a:pt x="758459" y="3015307"/>
                  </a:lnTo>
                  <a:lnTo>
                    <a:pt x="720821" y="2990626"/>
                  </a:lnTo>
                  <a:lnTo>
                    <a:pt x="683913" y="2964947"/>
                  </a:lnTo>
                  <a:lnTo>
                    <a:pt x="647753" y="2938289"/>
                  </a:lnTo>
                  <a:lnTo>
                    <a:pt x="612361" y="2910671"/>
                  </a:lnTo>
                  <a:lnTo>
                    <a:pt x="577757" y="2882113"/>
                  </a:lnTo>
                  <a:lnTo>
                    <a:pt x="543958" y="2852633"/>
                  </a:lnTo>
                  <a:lnTo>
                    <a:pt x="510985" y="2822252"/>
                  </a:lnTo>
                  <a:lnTo>
                    <a:pt x="478857" y="2790987"/>
                  </a:lnTo>
                  <a:lnTo>
                    <a:pt x="447593" y="2758859"/>
                  </a:lnTo>
                  <a:lnTo>
                    <a:pt x="417211" y="2725886"/>
                  </a:lnTo>
                  <a:lnTo>
                    <a:pt x="387732" y="2692088"/>
                  </a:lnTo>
                  <a:lnTo>
                    <a:pt x="359173" y="2657483"/>
                  </a:lnTo>
                  <a:lnTo>
                    <a:pt x="331556" y="2622091"/>
                  </a:lnTo>
                  <a:lnTo>
                    <a:pt x="304898" y="2585932"/>
                  </a:lnTo>
                  <a:lnTo>
                    <a:pt x="279218" y="2549023"/>
                  </a:lnTo>
                  <a:lnTo>
                    <a:pt x="254537" y="2511385"/>
                  </a:lnTo>
                  <a:lnTo>
                    <a:pt x="230873" y="2473037"/>
                  </a:lnTo>
                  <a:lnTo>
                    <a:pt x="208245" y="2433997"/>
                  </a:lnTo>
                  <a:lnTo>
                    <a:pt x="186673" y="2394285"/>
                  </a:lnTo>
                  <a:lnTo>
                    <a:pt x="166175" y="2353920"/>
                  </a:lnTo>
                  <a:lnTo>
                    <a:pt x="146771" y="2312921"/>
                  </a:lnTo>
                  <a:lnTo>
                    <a:pt x="128480" y="2271308"/>
                  </a:lnTo>
                  <a:lnTo>
                    <a:pt x="111321" y="2229099"/>
                  </a:lnTo>
                  <a:lnTo>
                    <a:pt x="95313" y="2186314"/>
                  </a:lnTo>
                  <a:lnTo>
                    <a:pt x="80476" y="2142972"/>
                  </a:lnTo>
                  <a:lnTo>
                    <a:pt x="66828" y="2099092"/>
                  </a:lnTo>
                  <a:lnTo>
                    <a:pt x="54390" y="2054694"/>
                  </a:lnTo>
                  <a:lnTo>
                    <a:pt x="43179" y="2009795"/>
                  </a:lnTo>
                  <a:lnTo>
                    <a:pt x="33215" y="1964416"/>
                  </a:lnTo>
                  <a:lnTo>
                    <a:pt x="24518" y="1918576"/>
                  </a:lnTo>
                  <a:lnTo>
                    <a:pt x="17106" y="1872294"/>
                  </a:lnTo>
                  <a:lnTo>
                    <a:pt x="10999" y="1825589"/>
                  </a:lnTo>
                  <a:lnTo>
                    <a:pt x="6215" y="1778480"/>
                  </a:lnTo>
                  <a:lnTo>
                    <a:pt x="2775" y="1730986"/>
                  </a:lnTo>
                  <a:lnTo>
                    <a:pt x="696" y="1683128"/>
                  </a:lnTo>
                  <a:lnTo>
                    <a:pt x="0" y="1634940"/>
                  </a:lnTo>
                  <a:lnTo>
                    <a:pt x="696" y="1586717"/>
                  </a:lnTo>
                  <a:lnTo>
                    <a:pt x="2775" y="1538858"/>
                  </a:lnTo>
                  <a:lnTo>
                    <a:pt x="6215" y="1491365"/>
                  </a:lnTo>
                  <a:lnTo>
                    <a:pt x="10999" y="1444256"/>
                  </a:lnTo>
                  <a:lnTo>
                    <a:pt x="17106" y="1397551"/>
                  </a:lnTo>
                  <a:lnTo>
                    <a:pt x="24518" y="1351268"/>
                  </a:lnTo>
                  <a:lnTo>
                    <a:pt x="33215" y="1305428"/>
                  </a:lnTo>
                  <a:lnTo>
                    <a:pt x="43179" y="1260050"/>
                  </a:lnTo>
                  <a:lnTo>
                    <a:pt x="54390" y="1215151"/>
                  </a:lnTo>
                  <a:lnTo>
                    <a:pt x="66828" y="1170752"/>
                  </a:lnTo>
                  <a:lnTo>
                    <a:pt x="80476" y="1126872"/>
                  </a:lnTo>
                  <a:lnTo>
                    <a:pt x="95313" y="1083530"/>
                  </a:lnTo>
                  <a:lnTo>
                    <a:pt x="111321" y="1040745"/>
                  </a:lnTo>
                  <a:lnTo>
                    <a:pt x="128480" y="998537"/>
                  </a:lnTo>
                  <a:lnTo>
                    <a:pt x="146771" y="956923"/>
                  </a:lnTo>
                  <a:lnTo>
                    <a:pt x="166175" y="915925"/>
                  </a:lnTo>
                  <a:lnTo>
                    <a:pt x="186673" y="875560"/>
                  </a:lnTo>
                  <a:lnTo>
                    <a:pt x="208245" y="835848"/>
                  </a:lnTo>
                  <a:lnTo>
                    <a:pt x="230873" y="796808"/>
                  </a:lnTo>
                  <a:lnTo>
                    <a:pt x="254537" y="758460"/>
                  </a:lnTo>
                  <a:lnTo>
                    <a:pt x="279218" y="720821"/>
                  </a:lnTo>
                  <a:lnTo>
                    <a:pt x="304898" y="683913"/>
                  </a:lnTo>
                  <a:lnTo>
                    <a:pt x="331556" y="647753"/>
                  </a:lnTo>
                  <a:lnTo>
                    <a:pt x="359173" y="612361"/>
                  </a:lnTo>
                  <a:lnTo>
                    <a:pt x="387732" y="577757"/>
                  </a:lnTo>
                  <a:lnTo>
                    <a:pt x="417211" y="543958"/>
                  </a:lnTo>
                  <a:lnTo>
                    <a:pt x="447593" y="510986"/>
                  </a:lnTo>
                  <a:lnTo>
                    <a:pt x="478857" y="478857"/>
                  </a:lnTo>
                  <a:lnTo>
                    <a:pt x="510985" y="447593"/>
                  </a:lnTo>
                  <a:lnTo>
                    <a:pt x="543958" y="417211"/>
                  </a:lnTo>
                  <a:lnTo>
                    <a:pt x="577757" y="387732"/>
                  </a:lnTo>
                  <a:lnTo>
                    <a:pt x="612361" y="359174"/>
                  </a:lnTo>
                  <a:lnTo>
                    <a:pt x="647753" y="331556"/>
                  </a:lnTo>
                  <a:lnTo>
                    <a:pt x="683913" y="304898"/>
                  </a:lnTo>
                  <a:lnTo>
                    <a:pt x="720821" y="279219"/>
                  </a:lnTo>
                  <a:lnTo>
                    <a:pt x="758459" y="254537"/>
                  </a:lnTo>
                  <a:lnTo>
                    <a:pt x="796808" y="230873"/>
                  </a:lnTo>
                  <a:lnTo>
                    <a:pt x="835848" y="208245"/>
                  </a:lnTo>
                  <a:lnTo>
                    <a:pt x="875560" y="186673"/>
                  </a:lnTo>
                  <a:lnTo>
                    <a:pt x="915924" y="166175"/>
                  </a:lnTo>
                  <a:lnTo>
                    <a:pt x="956923" y="146771"/>
                  </a:lnTo>
                  <a:lnTo>
                    <a:pt x="998536" y="128480"/>
                  </a:lnTo>
                  <a:lnTo>
                    <a:pt x="1040745" y="111321"/>
                  </a:lnTo>
                  <a:lnTo>
                    <a:pt x="1083530" y="95313"/>
                  </a:lnTo>
                  <a:lnTo>
                    <a:pt x="1126872" y="80476"/>
                  </a:lnTo>
                  <a:lnTo>
                    <a:pt x="1170752" y="66828"/>
                  </a:lnTo>
                  <a:lnTo>
                    <a:pt x="1215151" y="54390"/>
                  </a:lnTo>
                  <a:lnTo>
                    <a:pt x="1260049" y="43179"/>
                  </a:lnTo>
                  <a:lnTo>
                    <a:pt x="1305428" y="33215"/>
                  </a:lnTo>
                  <a:lnTo>
                    <a:pt x="1351268" y="24518"/>
                  </a:lnTo>
                  <a:lnTo>
                    <a:pt x="1397551" y="17106"/>
                  </a:lnTo>
                  <a:lnTo>
                    <a:pt x="1444256" y="10999"/>
                  </a:lnTo>
                  <a:lnTo>
                    <a:pt x="1491365" y="6215"/>
                  </a:lnTo>
                  <a:lnTo>
                    <a:pt x="1538858" y="2775"/>
                  </a:lnTo>
                  <a:lnTo>
                    <a:pt x="1586717" y="697"/>
                  </a:lnTo>
                  <a:lnTo>
                    <a:pt x="1634921" y="0"/>
                  </a:lnTo>
                  <a:lnTo>
                    <a:pt x="1634921" y="3269845"/>
                  </a:lnTo>
                  <a:close/>
                </a:path>
              </a:pathLst>
            </a:custGeom>
            <a:solidFill>
              <a:srgbClr val="F1CF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5771" y="3661451"/>
              <a:ext cx="5600699" cy="5600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7088" y="1726310"/>
              <a:ext cx="4810124" cy="2009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5315" y="5143500"/>
              <a:ext cx="3657599" cy="43910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16000" y="3033589"/>
            <a:ext cx="8121650" cy="3064510"/>
          </a:xfrm>
          <a:prstGeom prst="rect">
            <a:avLst/>
          </a:prstGeom>
        </p:spPr>
        <p:txBody>
          <a:bodyPr vert="horz" wrap="square" lIns="0" tIns="296545" rIns="0" bIns="0" rtlCol="0">
            <a:spAutoFit/>
          </a:bodyPr>
          <a:lstStyle/>
          <a:p>
            <a:pPr marL="12700" marR="5080">
              <a:lnSpc>
                <a:spcPts val="10840"/>
              </a:lnSpc>
              <a:spcBef>
                <a:spcPts val="2335"/>
              </a:spcBef>
            </a:pPr>
            <a:r>
              <a:rPr sz="10900" b="1" spc="-300" dirty="0">
                <a:solidFill>
                  <a:srgbClr val="F1F0FA"/>
                </a:solidFill>
                <a:latin typeface="Verdana"/>
                <a:cs typeface="Verdana"/>
              </a:rPr>
              <a:t>Digital </a:t>
            </a:r>
            <a:r>
              <a:rPr sz="10900" b="1" spc="-295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10900" b="1" spc="-229" dirty="0">
                <a:solidFill>
                  <a:srgbClr val="F1F0FA"/>
                </a:solidFill>
                <a:latin typeface="Verdana"/>
                <a:cs typeface="Verdana"/>
              </a:rPr>
              <a:t>E</a:t>
            </a:r>
            <a:r>
              <a:rPr sz="10900" b="1" spc="-425" dirty="0">
                <a:solidFill>
                  <a:srgbClr val="F1F0FA"/>
                </a:solidFill>
                <a:latin typeface="Verdana"/>
                <a:cs typeface="Verdana"/>
              </a:rPr>
              <a:t>l</a:t>
            </a:r>
            <a:r>
              <a:rPr sz="10900" b="1" spc="-350" dirty="0">
                <a:solidFill>
                  <a:srgbClr val="F1F0FA"/>
                </a:solidFill>
                <a:latin typeface="Verdana"/>
                <a:cs typeface="Verdana"/>
              </a:rPr>
              <a:t>e</a:t>
            </a:r>
            <a:r>
              <a:rPr sz="10900" b="1" spc="50" dirty="0">
                <a:solidFill>
                  <a:srgbClr val="F1F0FA"/>
                </a:solidFill>
                <a:latin typeface="Verdana"/>
                <a:cs typeface="Verdana"/>
              </a:rPr>
              <a:t>c</a:t>
            </a:r>
            <a:r>
              <a:rPr sz="10900" b="1" spc="-204" dirty="0">
                <a:solidFill>
                  <a:srgbClr val="F1F0FA"/>
                </a:solidFill>
                <a:latin typeface="Verdana"/>
                <a:cs typeface="Verdana"/>
              </a:rPr>
              <a:t>t</a:t>
            </a:r>
            <a:r>
              <a:rPr sz="10900" b="1" spc="-700" dirty="0">
                <a:solidFill>
                  <a:srgbClr val="F1F0FA"/>
                </a:solidFill>
                <a:latin typeface="Verdana"/>
                <a:cs typeface="Verdana"/>
              </a:rPr>
              <a:t>r</a:t>
            </a:r>
            <a:r>
              <a:rPr sz="10900" b="1" spc="-330" dirty="0">
                <a:solidFill>
                  <a:srgbClr val="F1F0FA"/>
                </a:solidFill>
                <a:latin typeface="Verdana"/>
                <a:cs typeface="Verdana"/>
              </a:rPr>
              <a:t>o</a:t>
            </a:r>
            <a:r>
              <a:rPr sz="10900" b="1" spc="-285" dirty="0">
                <a:solidFill>
                  <a:srgbClr val="F1F0FA"/>
                </a:solidFill>
                <a:latin typeface="Verdana"/>
                <a:cs typeface="Verdana"/>
              </a:rPr>
              <a:t>n</a:t>
            </a:r>
            <a:r>
              <a:rPr sz="10900" b="1" spc="-425" dirty="0">
                <a:solidFill>
                  <a:srgbClr val="F1F0FA"/>
                </a:solidFill>
                <a:latin typeface="Verdana"/>
                <a:cs typeface="Verdana"/>
              </a:rPr>
              <a:t>i</a:t>
            </a:r>
            <a:r>
              <a:rPr sz="10900" b="1" spc="50" dirty="0">
                <a:solidFill>
                  <a:srgbClr val="F1F0FA"/>
                </a:solidFill>
                <a:latin typeface="Verdana"/>
                <a:cs typeface="Verdana"/>
              </a:rPr>
              <a:t>c</a:t>
            </a:r>
            <a:r>
              <a:rPr sz="10900" b="1" spc="-505" dirty="0">
                <a:solidFill>
                  <a:srgbClr val="F1F0FA"/>
                </a:solidFill>
                <a:latin typeface="Verdana"/>
                <a:cs typeface="Verdana"/>
              </a:rPr>
              <a:t>s</a:t>
            </a:r>
            <a:endParaRPr sz="109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6407930"/>
            <a:ext cx="4402455" cy="8166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150" i="1" spc="170" dirty="0">
                <a:solidFill>
                  <a:srgbClr val="F1F0FA"/>
                </a:solidFill>
                <a:latin typeface="Verdana"/>
                <a:cs typeface="Verdana"/>
              </a:rPr>
              <a:t>Presentation</a:t>
            </a:r>
            <a:endParaRPr sz="5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3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5" y="1053148"/>
                </a:moveTo>
                <a:lnTo>
                  <a:pt x="3934075" y="3940421"/>
                </a:lnTo>
                <a:lnTo>
                  <a:pt x="3894684" y="3928169"/>
                </a:lnTo>
                <a:lnTo>
                  <a:pt x="3850168" y="3913935"/>
                </a:lnTo>
                <a:lnTo>
                  <a:pt x="3805806" y="3899362"/>
                </a:lnTo>
                <a:lnTo>
                  <a:pt x="3761598" y="3884451"/>
                </a:lnTo>
                <a:lnTo>
                  <a:pt x="3717546" y="3869203"/>
                </a:lnTo>
                <a:lnTo>
                  <a:pt x="3673651" y="3853621"/>
                </a:lnTo>
                <a:lnTo>
                  <a:pt x="3629915" y="3837705"/>
                </a:lnTo>
                <a:lnTo>
                  <a:pt x="3586340" y="3821457"/>
                </a:lnTo>
                <a:lnTo>
                  <a:pt x="3542927" y="3804879"/>
                </a:lnTo>
                <a:lnTo>
                  <a:pt x="3499678" y="3787972"/>
                </a:lnTo>
                <a:lnTo>
                  <a:pt x="3456593" y="3770738"/>
                </a:lnTo>
                <a:lnTo>
                  <a:pt x="3413676" y="3753178"/>
                </a:lnTo>
                <a:lnTo>
                  <a:pt x="3370926" y="3735294"/>
                </a:lnTo>
                <a:lnTo>
                  <a:pt x="3328346" y="3717087"/>
                </a:lnTo>
                <a:lnTo>
                  <a:pt x="3285938" y="3698559"/>
                </a:lnTo>
                <a:lnTo>
                  <a:pt x="3243702" y="3679712"/>
                </a:lnTo>
                <a:lnTo>
                  <a:pt x="3201640" y="3660546"/>
                </a:lnTo>
                <a:lnTo>
                  <a:pt x="3159755" y="3641064"/>
                </a:lnTo>
                <a:lnTo>
                  <a:pt x="3118046" y="3621267"/>
                </a:lnTo>
                <a:lnTo>
                  <a:pt x="3076517" y="3601156"/>
                </a:lnTo>
                <a:lnTo>
                  <a:pt x="3035168" y="3580734"/>
                </a:lnTo>
                <a:lnTo>
                  <a:pt x="2994001" y="3560001"/>
                </a:lnTo>
                <a:lnTo>
                  <a:pt x="2953018" y="3538959"/>
                </a:lnTo>
                <a:lnTo>
                  <a:pt x="2912219" y="3517609"/>
                </a:lnTo>
                <a:lnTo>
                  <a:pt x="2871607" y="3495954"/>
                </a:lnTo>
                <a:lnTo>
                  <a:pt x="2831183" y="3473995"/>
                </a:lnTo>
                <a:lnTo>
                  <a:pt x="2790949" y="3451732"/>
                </a:lnTo>
                <a:lnTo>
                  <a:pt x="2750906" y="3429169"/>
                </a:lnTo>
                <a:lnTo>
                  <a:pt x="2711055" y="3406305"/>
                </a:lnTo>
                <a:lnTo>
                  <a:pt x="2671399" y="3383144"/>
                </a:lnTo>
                <a:lnTo>
                  <a:pt x="2631938" y="3359686"/>
                </a:lnTo>
                <a:lnTo>
                  <a:pt x="2592675" y="3335932"/>
                </a:lnTo>
                <a:lnTo>
                  <a:pt x="2553610" y="3311885"/>
                </a:lnTo>
                <a:lnTo>
                  <a:pt x="2514746" y="3287546"/>
                </a:lnTo>
                <a:lnTo>
                  <a:pt x="2476083" y="3262917"/>
                </a:lnTo>
                <a:lnTo>
                  <a:pt x="2437624" y="3237998"/>
                </a:lnTo>
                <a:lnTo>
                  <a:pt x="2399370" y="3212792"/>
                </a:lnTo>
                <a:lnTo>
                  <a:pt x="2361322" y="3187300"/>
                </a:lnTo>
                <a:lnTo>
                  <a:pt x="2323482" y="3161524"/>
                </a:lnTo>
                <a:lnTo>
                  <a:pt x="2285852" y="3135464"/>
                </a:lnTo>
                <a:lnTo>
                  <a:pt x="2248433" y="3109124"/>
                </a:lnTo>
                <a:lnTo>
                  <a:pt x="2211226" y="3082503"/>
                </a:lnTo>
                <a:lnTo>
                  <a:pt x="2174233" y="3055604"/>
                </a:lnTo>
                <a:lnTo>
                  <a:pt x="2137456" y="3028428"/>
                </a:lnTo>
                <a:lnTo>
                  <a:pt x="2100896" y="3000977"/>
                </a:lnTo>
                <a:lnTo>
                  <a:pt x="2064555" y="2973253"/>
                </a:lnTo>
                <a:lnTo>
                  <a:pt x="2028434" y="2945256"/>
                </a:lnTo>
                <a:lnTo>
                  <a:pt x="1992534" y="2916988"/>
                </a:lnTo>
                <a:lnTo>
                  <a:pt x="1956858" y="2888452"/>
                </a:lnTo>
                <a:lnTo>
                  <a:pt x="1921407" y="2859647"/>
                </a:lnTo>
                <a:lnTo>
                  <a:pt x="1886182" y="2830577"/>
                </a:lnTo>
                <a:lnTo>
                  <a:pt x="1851184" y="2801242"/>
                </a:lnTo>
                <a:lnTo>
                  <a:pt x="1816417" y="2771644"/>
                </a:lnTo>
                <a:lnTo>
                  <a:pt x="1781880" y="2741785"/>
                </a:lnTo>
                <a:lnTo>
                  <a:pt x="1747575" y="2711665"/>
                </a:lnTo>
                <a:lnTo>
                  <a:pt x="1713504" y="2681288"/>
                </a:lnTo>
                <a:lnTo>
                  <a:pt x="1679669" y="2650653"/>
                </a:lnTo>
                <a:lnTo>
                  <a:pt x="1646071" y="2619763"/>
                </a:lnTo>
                <a:lnTo>
                  <a:pt x="1612712" y="2588619"/>
                </a:lnTo>
                <a:lnTo>
                  <a:pt x="1579592" y="2557223"/>
                </a:lnTo>
                <a:lnTo>
                  <a:pt x="1546714" y="2525576"/>
                </a:lnTo>
                <a:lnTo>
                  <a:pt x="1514080" y="2493679"/>
                </a:lnTo>
                <a:lnTo>
                  <a:pt x="1481690" y="2461535"/>
                </a:lnTo>
                <a:lnTo>
                  <a:pt x="1449546" y="2429145"/>
                </a:lnTo>
                <a:lnTo>
                  <a:pt x="1417649" y="2396510"/>
                </a:lnTo>
                <a:lnTo>
                  <a:pt x="1386003" y="2363632"/>
                </a:lnTo>
                <a:lnTo>
                  <a:pt x="1354606" y="2330513"/>
                </a:lnTo>
                <a:lnTo>
                  <a:pt x="1323463" y="2297153"/>
                </a:lnTo>
                <a:lnTo>
                  <a:pt x="1292573" y="2263555"/>
                </a:lnTo>
                <a:lnTo>
                  <a:pt x="1261938" y="2229720"/>
                </a:lnTo>
                <a:lnTo>
                  <a:pt x="1231560" y="2195649"/>
                </a:lnTo>
                <a:lnTo>
                  <a:pt x="1201441" y="2161344"/>
                </a:lnTo>
                <a:lnTo>
                  <a:pt x="1171582" y="2126807"/>
                </a:lnTo>
                <a:lnTo>
                  <a:pt x="1141984" y="2092039"/>
                </a:lnTo>
                <a:lnTo>
                  <a:pt x="1112649" y="2057042"/>
                </a:lnTo>
                <a:lnTo>
                  <a:pt x="1083579" y="2021817"/>
                </a:lnTo>
                <a:lnTo>
                  <a:pt x="1054775" y="1986365"/>
                </a:lnTo>
                <a:lnTo>
                  <a:pt x="1026238" y="1950689"/>
                </a:lnTo>
                <a:lnTo>
                  <a:pt x="997971" y="1914789"/>
                </a:lnTo>
                <a:lnTo>
                  <a:pt x="969974" y="1878668"/>
                </a:lnTo>
                <a:lnTo>
                  <a:pt x="942249" y="1842327"/>
                </a:lnTo>
                <a:lnTo>
                  <a:pt x="914799" y="1805767"/>
                </a:lnTo>
                <a:lnTo>
                  <a:pt x="887623" y="1768989"/>
                </a:lnTo>
                <a:lnTo>
                  <a:pt x="860724" y="1731997"/>
                </a:lnTo>
                <a:lnTo>
                  <a:pt x="834104" y="1694790"/>
                </a:lnTo>
                <a:lnTo>
                  <a:pt x="807763" y="1657370"/>
                </a:lnTo>
                <a:lnTo>
                  <a:pt x="781704" y="1619740"/>
                </a:lnTo>
                <a:lnTo>
                  <a:pt x="755928" y="1581900"/>
                </a:lnTo>
                <a:lnTo>
                  <a:pt x="730436" y="1543852"/>
                </a:lnTo>
                <a:lnTo>
                  <a:pt x="705230" y="1505598"/>
                </a:lnTo>
                <a:lnTo>
                  <a:pt x="680311" y="1467139"/>
                </a:lnTo>
                <a:lnTo>
                  <a:pt x="655682" y="1428476"/>
                </a:lnTo>
                <a:lnTo>
                  <a:pt x="631343" y="1389612"/>
                </a:lnTo>
                <a:lnTo>
                  <a:pt x="607296" y="1350547"/>
                </a:lnTo>
                <a:lnTo>
                  <a:pt x="583543" y="1311283"/>
                </a:lnTo>
                <a:lnTo>
                  <a:pt x="560085" y="1271823"/>
                </a:lnTo>
                <a:lnTo>
                  <a:pt x="536923" y="1232166"/>
                </a:lnTo>
                <a:lnTo>
                  <a:pt x="514060" y="1192316"/>
                </a:lnTo>
                <a:lnTo>
                  <a:pt x="491497" y="1152272"/>
                </a:lnTo>
                <a:lnTo>
                  <a:pt x="469234" y="1112038"/>
                </a:lnTo>
                <a:lnTo>
                  <a:pt x="447275" y="1071614"/>
                </a:lnTo>
                <a:lnTo>
                  <a:pt x="425620" y="1031002"/>
                </a:lnTo>
                <a:lnTo>
                  <a:pt x="383229" y="949219"/>
                </a:lnTo>
                <a:lnTo>
                  <a:pt x="342073" y="866703"/>
                </a:lnTo>
                <a:lnTo>
                  <a:pt x="302165" y="783465"/>
                </a:lnTo>
                <a:lnTo>
                  <a:pt x="263518" y="699518"/>
                </a:lnTo>
                <a:lnTo>
                  <a:pt x="226143" y="614874"/>
                </a:lnTo>
                <a:lnTo>
                  <a:pt x="190052" y="529544"/>
                </a:lnTo>
                <a:lnTo>
                  <a:pt x="155258" y="443542"/>
                </a:lnTo>
                <a:lnTo>
                  <a:pt x="121773" y="356879"/>
                </a:lnTo>
                <a:lnTo>
                  <a:pt x="89610" y="269568"/>
                </a:lnTo>
                <a:lnTo>
                  <a:pt x="58780" y="181621"/>
                </a:lnTo>
                <a:lnTo>
                  <a:pt x="29295" y="93051"/>
                </a:lnTo>
                <a:lnTo>
                  <a:pt x="0" y="0"/>
                </a:lnTo>
                <a:lnTo>
                  <a:pt x="2884394" y="0"/>
                </a:lnTo>
                <a:lnTo>
                  <a:pt x="2892216" y="12617"/>
                </a:lnTo>
                <a:lnTo>
                  <a:pt x="2916448" y="50538"/>
                </a:lnTo>
                <a:lnTo>
                  <a:pt x="2941181" y="88105"/>
                </a:lnTo>
                <a:lnTo>
                  <a:pt x="2966410" y="125312"/>
                </a:lnTo>
                <a:lnTo>
                  <a:pt x="2992130" y="162155"/>
                </a:lnTo>
                <a:lnTo>
                  <a:pt x="3018337" y="198629"/>
                </a:lnTo>
                <a:lnTo>
                  <a:pt x="3045026" y="234729"/>
                </a:lnTo>
                <a:lnTo>
                  <a:pt x="3072192" y="270451"/>
                </a:lnTo>
                <a:lnTo>
                  <a:pt x="3099830" y="305789"/>
                </a:lnTo>
                <a:lnTo>
                  <a:pt x="3127937" y="340740"/>
                </a:lnTo>
                <a:lnTo>
                  <a:pt x="3156506" y="375298"/>
                </a:lnTo>
                <a:lnTo>
                  <a:pt x="3185534" y="409460"/>
                </a:lnTo>
                <a:lnTo>
                  <a:pt x="3215015" y="443219"/>
                </a:lnTo>
                <a:lnTo>
                  <a:pt x="3244945" y="476571"/>
                </a:lnTo>
                <a:lnTo>
                  <a:pt x="3275320" y="509513"/>
                </a:lnTo>
                <a:lnTo>
                  <a:pt x="3306134" y="542038"/>
                </a:lnTo>
                <a:lnTo>
                  <a:pt x="3337383" y="574142"/>
                </a:lnTo>
                <a:lnTo>
                  <a:pt x="3369062" y="605821"/>
                </a:lnTo>
                <a:lnTo>
                  <a:pt x="3401167" y="637070"/>
                </a:lnTo>
                <a:lnTo>
                  <a:pt x="3433692" y="667884"/>
                </a:lnTo>
                <a:lnTo>
                  <a:pt x="3466634" y="698259"/>
                </a:lnTo>
                <a:lnTo>
                  <a:pt x="3499986" y="728189"/>
                </a:lnTo>
                <a:lnTo>
                  <a:pt x="3533746" y="757670"/>
                </a:lnTo>
                <a:lnTo>
                  <a:pt x="3567907" y="786698"/>
                </a:lnTo>
                <a:lnTo>
                  <a:pt x="3602465" y="815267"/>
                </a:lnTo>
                <a:lnTo>
                  <a:pt x="3637416" y="843373"/>
                </a:lnTo>
                <a:lnTo>
                  <a:pt x="3672755" y="871012"/>
                </a:lnTo>
                <a:lnTo>
                  <a:pt x="3708477" y="898178"/>
                </a:lnTo>
                <a:lnTo>
                  <a:pt x="3744577" y="924867"/>
                </a:lnTo>
                <a:lnTo>
                  <a:pt x="3781051" y="951073"/>
                </a:lnTo>
                <a:lnTo>
                  <a:pt x="3817894" y="976794"/>
                </a:lnTo>
                <a:lnTo>
                  <a:pt x="3855102" y="1002023"/>
                </a:lnTo>
                <a:lnTo>
                  <a:pt x="3892668" y="1026755"/>
                </a:lnTo>
                <a:lnTo>
                  <a:pt x="3930590" y="1050988"/>
                </a:lnTo>
                <a:lnTo>
                  <a:pt x="3934075" y="105314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0665" y="7444254"/>
            <a:ext cx="2371724" cy="28384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963339" y="2771637"/>
            <a:ext cx="12363450" cy="5706110"/>
            <a:chOff x="2963339" y="2771637"/>
            <a:chExt cx="12363450" cy="5706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3339" y="2996410"/>
              <a:ext cx="12363449" cy="5153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1436" y="6058191"/>
              <a:ext cx="5810249" cy="2419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1436" y="2771637"/>
              <a:ext cx="6200774" cy="22288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90108" y="750529"/>
            <a:ext cx="12852400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spc="-459" dirty="0">
                <a:latin typeface="Verdana"/>
                <a:cs typeface="Verdana"/>
              </a:rPr>
              <a:t>T</a:t>
            </a:r>
            <a:r>
              <a:rPr sz="8200" b="1" i="1" spc="-335" dirty="0">
                <a:latin typeface="Verdana"/>
                <a:cs typeface="Verdana"/>
              </a:rPr>
              <a:t>y</a:t>
            </a:r>
            <a:r>
              <a:rPr sz="8200" b="1" i="1" spc="-114" dirty="0">
                <a:latin typeface="Verdana"/>
                <a:cs typeface="Verdana"/>
              </a:rPr>
              <a:t>p</a:t>
            </a:r>
            <a:r>
              <a:rPr sz="8200" b="1" i="1" spc="-295" dirty="0">
                <a:latin typeface="Verdana"/>
                <a:cs typeface="Verdana"/>
              </a:rPr>
              <a:t>e</a:t>
            </a:r>
            <a:r>
              <a:rPr sz="8200" b="1" i="1" spc="-375" dirty="0">
                <a:latin typeface="Verdana"/>
                <a:cs typeface="Verdana"/>
              </a:rPr>
              <a:t>s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250" dirty="0">
                <a:latin typeface="Verdana"/>
                <a:cs typeface="Verdana"/>
              </a:rPr>
              <a:t>o</a:t>
            </a:r>
            <a:r>
              <a:rPr sz="8200" b="1" i="1" spc="-130" dirty="0">
                <a:latin typeface="Verdana"/>
                <a:cs typeface="Verdana"/>
              </a:rPr>
              <a:t>f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245" dirty="0">
                <a:latin typeface="Verdana"/>
                <a:cs typeface="Verdana"/>
              </a:rPr>
              <a:t>u</a:t>
            </a:r>
            <a:r>
              <a:rPr sz="8200" b="1" i="1" spc="-215" dirty="0">
                <a:latin typeface="Verdana"/>
                <a:cs typeface="Verdana"/>
              </a:rPr>
              <a:t>n</a:t>
            </a:r>
            <a:r>
              <a:rPr sz="8200" b="1" i="1" spc="-330" dirty="0">
                <a:latin typeface="Verdana"/>
                <a:cs typeface="Verdana"/>
              </a:rPr>
              <a:t>i</a:t>
            </a:r>
            <a:r>
              <a:rPr sz="8200" b="1" i="1" spc="-315" dirty="0">
                <a:latin typeface="Verdana"/>
                <a:cs typeface="Verdana"/>
              </a:rPr>
              <a:t>v</a:t>
            </a:r>
            <a:r>
              <a:rPr sz="8200" b="1" i="1" spc="-295" dirty="0">
                <a:latin typeface="Verdana"/>
                <a:cs typeface="Verdana"/>
              </a:rPr>
              <a:t>e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-459" dirty="0">
                <a:latin typeface="Verdana"/>
                <a:cs typeface="Verdana"/>
              </a:rPr>
              <a:t>s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235" dirty="0">
                <a:latin typeface="Verdana"/>
                <a:cs typeface="Verdana"/>
              </a:rPr>
              <a:t>l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30" dirty="0">
                <a:latin typeface="Verdana"/>
                <a:cs typeface="Verdana"/>
              </a:rPr>
              <a:t>g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150" dirty="0">
                <a:latin typeface="Verdana"/>
                <a:cs typeface="Verdana"/>
              </a:rPr>
              <a:t>t</a:t>
            </a:r>
            <a:r>
              <a:rPr sz="8200" b="1" i="1" spc="-210" dirty="0">
                <a:latin typeface="Verdana"/>
                <a:cs typeface="Verdana"/>
              </a:rPr>
              <a:t>e</a:t>
            </a:r>
            <a:endParaRPr sz="8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7596" y="3326996"/>
            <a:ext cx="4979035" cy="440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 indent="-509270">
              <a:lnSpc>
                <a:spcPct val="100000"/>
              </a:lnSpc>
              <a:spcBef>
                <a:spcPts val="100"/>
              </a:spcBef>
              <a:buSzPct val="98437"/>
              <a:buAutoNum type="arabicPeriod"/>
              <a:tabLst>
                <a:tab pos="568325" algn="l"/>
              </a:tabLst>
            </a:pPr>
            <a:r>
              <a:rPr sz="6400" b="1" spc="235" dirty="0">
                <a:solidFill>
                  <a:srgbClr val="FFFFFF"/>
                </a:solidFill>
                <a:latin typeface="Tahoma"/>
                <a:cs typeface="Tahoma"/>
              </a:rPr>
              <a:t>Nand</a:t>
            </a:r>
            <a:r>
              <a:rPr sz="6400" b="1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400" b="1" spc="170" dirty="0">
                <a:solidFill>
                  <a:srgbClr val="FFFFFF"/>
                </a:solidFill>
                <a:latin typeface="Tahoma"/>
                <a:cs typeface="Tahoma"/>
              </a:rPr>
              <a:t>gate</a:t>
            </a:r>
            <a:endParaRPr sz="64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ahoma"/>
              <a:buAutoNum type="arabicPeriod"/>
            </a:pPr>
            <a:endParaRPr sz="7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Tahoma"/>
              <a:buAutoNum type="arabicPeriod"/>
            </a:pPr>
            <a:endParaRPr sz="8000">
              <a:latin typeface="Tahoma"/>
              <a:cs typeface="Tahoma"/>
            </a:endParaRPr>
          </a:p>
          <a:p>
            <a:pPr marL="684530" indent="-672465">
              <a:lnSpc>
                <a:spcPct val="100000"/>
              </a:lnSpc>
              <a:buSzPct val="98437"/>
              <a:buAutoNum type="arabicPeriod"/>
              <a:tabLst>
                <a:tab pos="685165" algn="l"/>
              </a:tabLst>
            </a:pPr>
            <a:r>
              <a:rPr sz="6400" b="1" spc="110" dirty="0">
                <a:solidFill>
                  <a:srgbClr val="FFFFFF"/>
                </a:solidFill>
                <a:latin typeface="Tahoma"/>
                <a:cs typeface="Tahoma"/>
              </a:rPr>
              <a:t>Nor</a:t>
            </a:r>
            <a:r>
              <a:rPr sz="64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400" b="1" spc="170" dirty="0">
                <a:solidFill>
                  <a:srgbClr val="FFFFFF"/>
                </a:solidFill>
                <a:latin typeface="Tahoma"/>
                <a:cs typeface="Tahoma"/>
              </a:rPr>
              <a:t>gate</a:t>
            </a:r>
            <a:endParaRPr sz="6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39"/>
                </a:lnTo>
                <a:lnTo>
                  <a:pt x="59417" y="74280"/>
                </a:lnTo>
                <a:lnTo>
                  <a:pt x="88625" y="111710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1"/>
                </a:lnTo>
                <a:lnTo>
                  <a:pt x="283656" y="378848"/>
                </a:lnTo>
                <a:lnTo>
                  <a:pt x="310170" y="417716"/>
                </a:lnTo>
                <a:lnTo>
                  <a:pt x="336345" y="456755"/>
                </a:lnTo>
                <a:lnTo>
                  <a:pt x="362183" y="495962"/>
                </a:lnTo>
                <a:lnTo>
                  <a:pt x="387683" y="535335"/>
                </a:lnTo>
                <a:lnTo>
                  <a:pt x="412846" y="574871"/>
                </a:lnTo>
                <a:lnTo>
                  <a:pt x="437670" y="614568"/>
                </a:lnTo>
                <a:lnTo>
                  <a:pt x="462155" y="654425"/>
                </a:lnTo>
                <a:lnTo>
                  <a:pt x="486303" y="694439"/>
                </a:lnTo>
                <a:lnTo>
                  <a:pt x="510112" y="734608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7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8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0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2"/>
                </a:lnTo>
                <a:lnTo>
                  <a:pt x="897963" y="1524396"/>
                </a:lnTo>
                <a:lnTo>
                  <a:pt x="914971" y="1567211"/>
                </a:lnTo>
                <a:lnTo>
                  <a:pt x="931636" y="1610136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0"/>
                </a:lnTo>
                <a:lnTo>
                  <a:pt x="1009837" y="1826331"/>
                </a:lnTo>
                <a:lnTo>
                  <a:pt x="1024450" y="1869869"/>
                </a:lnTo>
                <a:lnTo>
                  <a:pt x="1038721" y="1913501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5"/>
                </a:lnTo>
                <a:lnTo>
                  <a:pt x="1117142" y="2177160"/>
                </a:lnTo>
                <a:lnTo>
                  <a:pt x="1129010" y="2221393"/>
                </a:lnTo>
                <a:lnTo>
                  <a:pt x="1140535" y="2265704"/>
                </a:lnTo>
                <a:lnTo>
                  <a:pt x="1151716" y="2310090"/>
                </a:lnTo>
                <a:lnTo>
                  <a:pt x="1162552" y="2354549"/>
                </a:lnTo>
                <a:lnTo>
                  <a:pt x="1173045" y="2399079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5"/>
                </a:lnTo>
                <a:lnTo>
                  <a:pt x="1228763" y="2667625"/>
                </a:lnTo>
                <a:lnTo>
                  <a:pt x="1236842" y="2712590"/>
                </a:lnTo>
                <a:lnTo>
                  <a:pt x="1244576" y="2757608"/>
                </a:lnTo>
                <a:lnTo>
                  <a:pt x="1251964" y="2802678"/>
                </a:lnTo>
                <a:lnTo>
                  <a:pt x="1259007" y="2847798"/>
                </a:lnTo>
                <a:lnTo>
                  <a:pt x="1265703" y="2892964"/>
                </a:lnTo>
                <a:lnTo>
                  <a:pt x="1272054" y="2938175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29" y="3074057"/>
                </a:lnTo>
                <a:lnTo>
                  <a:pt x="1293995" y="3119426"/>
                </a:lnTo>
                <a:lnTo>
                  <a:pt x="1298614" y="3164829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5"/>
                </a:lnTo>
                <a:lnTo>
                  <a:pt x="1321227" y="3483427"/>
                </a:lnTo>
                <a:lnTo>
                  <a:pt x="1323068" y="3529026"/>
                </a:lnTo>
                <a:lnTo>
                  <a:pt x="1324560" y="3574639"/>
                </a:lnTo>
                <a:lnTo>
                  <a:pt x="1325704" y="3620265"/>
                </a:lnTo>
                <a:lnTo>
                  <a:pt x="1326500" y="3665901"/>
                </a:lnTo>
                <a:lnTo>
                  <a:pt x="1326948" y="3711546"/>
                </a:lnTo>
                <a:lnTo>
                  <a:pt x="1327047" y="3757196"/>
                </a:lnTo>
                <a:lnTo>
                  <a:pt x="1326797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4"/>
                </a:lnTo>
                <a:lnTo>
                  <a:pt x="1320314" y="4031106"/>
                </a:lnTo>
                <a:lnTo>
                  <a:pt x="1317969" y="4076738"/>
                </a:lnTo>
                <a:lnTo>
                  <a:pt x="1315275" y="4122360"/>
                </a:lnTo>
                <a:lnTo>
                  <a:pt x="1312230" y="4167968"/>
                </a:lnTo>
                <a:lnTo>
                  <a:pt x="1308836" y="4213560"/>
                </a:lnTo>
                <a:lnTo>
                  <a:pt x="1305091" y="4259135"/>
                </a:lnTo>
                <a:lnTo>
                  <a:pt x="1300997" y="4304690"/>
                </a:lnTo>
                <a:lnTo>
                  <a:pt x="1296551" y="4350222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3" y="4532091"/>
                </a:lnTo>
                <a:lnTo>
                  <a:pt x="1269064" y="4577481"/>
                </a:lnTo>
                <a:lnTo>
                  <a:pt x="1262513" y="4622837"/>
                </a:lnTo>
                <a:lnTo>
                  <a:pt x="1255611" y="4668155"/>
                </a:lnTo>
                <a:lnTo>
                  <a:pt x="1248357" y="4713435"/>
                </a:lnTo>
                <a:lnTo>
                  <a:pt x="1240751" y="4758672"/>
                </a:lnTo>
                <a:lnTo>
                  <a:pt x="1232794" y="4803867"/>
                </a:lnTo>
                <a:lnTo>
                  <a:pt x="1224484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4"/>
                </a:lnTo>
                <a:lnTo>
                  <a:pt x="1187723" y="5029108"/>
                </a:lnTo>
                <a:lnTo>
                  <a:pt x="1177651" y="5073996"/>
                </a:lnTo>
                <a:lnTo>
                  <a:pt x="1167227" y="5118824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0"/>
                </a:lnTo>
                <a:lnTo>
                  <a:pt x="1071107" y="5475082"/>
                </a:lnTo>
                <a:lnTo>
                  <a:pt x="1057500" y="5519285"/>
                </a:lnTo>
                <a:lnTo>
                  <a:pt x="1043539" y="5563408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6" y="5695274"/>
                </a:lnTo>
                <a:lnTo>
                  <a:pt x="984146" y="5739055"/>
                </a:lnTo>
                <a:lnTo>
                  <a:pt x="968410" y="5782744"/>
                </a:lnTo>
                <a:lnTo>
                  <a:pt x="952320" y="5826340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49"/>
                </a:lnTo>
                <a:lnTo>
                  <a:pt x="866533" y="6042847"/>
                </a:lnTo>
                <a:lnTo>
                  <a:pt x="848308" y="6085838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699"/>
                </a:lnTo>
                <a:lnTo>
                  <a:pt x="751836" y="6299128"/>
                </a:lnTo>
                <a:lnTo>
                  <a:pt x="731472" y="6341437"/>
                </a:lnTo>
                <a:lnTo>
                  <a:pt x="710750" y="6383624"/>
                </a:lnTo>
                <a:lnTo>
                  <a:pt x="689671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0" y="6592669"/>
                </a:lnTo>
                <a:lnTo>
                  <a:pt x="578913" y="6634083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1" y="6798357"/>
                </a:lnTo>
                <a:lnTo>
                  <a:pt x="459202" y="6839068"/>
                </a:lnTo>
                <a:lnTo>
                  <a:pt x="434184" y="6879633"/>
                </a:lnTo>
                <a:lnTo>
                  <a:pt x="408807" y="6920047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0" y="7040374"/>
                </a:lnTo>
                <a:lnTo>
                  <a:pt x="303706" y="7080170"/>
                </a:lnTo>
                <a:lnTo>
                  <a:pt x="276532" y="7119805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49" y="7237730"/>
                </a:lnTo>
                <a:lnTo>
                  <a:pt x="164235" y="7276704"/>
                </a:lnTo>
                <a:lnTo>
                  <a:pt x="135260" y="7315506"/>
                </a:lnTo>
                <a:lnTo>
                  <a:pt x="105925" y="7354136"/>
                </a:lnTo>
                <a:lnTo>
                  <a:pt x="76229" y="7392590"/>
                </a:lnTo>
                <a:lnTo>
                  <a:pt x="46172" y="7430867"/>
                </a:lnTo>
                <a:lnTo>
                  <a:pt x="0" y="7488371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64460" y="5804392"/>
            <a:ext cx="13217525" cy="4478655"/>
            <a:chOff x="5064460" y="5804392"/>
            <a:chExt cx="13217525" cy="4478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2811" y="7444253"/>
              <a:ext cx="2371724" cy="2838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4460" y="7115773"/>
              <a:ext cx="7629524" cy="21431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677559" y="6180873"/>
              <a:ext cx="2574925" cy="1160780"/>
            </a:xfrm>
            <a:custGeom>
              <a:avLst/>
              <a:gdLst/>
              <a:ahLst/>
              <a:cxnLst/>
              <a:rect l="l" t="t" r="r" b="b"/>
              <a:pathLst>
                <a:path w="2574925" h="1160779">
                  <a:moveTo>
                    <a:pt x="2574391" y="299834"/>
                  </a:moveTo>
                  <a:lnTo>
                    <a:pt x="1097102" y="299834"/>
                  </a:lnTo>
                  <a:lnTo>
                    <a:pt x="1097102" y="580224"/>
                  </a:lnTo>
                  <a:lnTo>
                    <a:pt x="1094994" y="627303"/>
                  </a:lnTo>
                  <a:lnTo>
                    <a:pt x="1088758" y="673201"/>
                  </a:lnTo>
                  <a:lnTo>
                    <a:pt x="1078598" y="717740"/>
                  </a:lnTo>
                  <a:lnTo>
                    <a:pt x="1064679" y="760755"/>
                  </a:lnTo>
                  <a:lnTo>
                    <a:pt x="1047216" y="802030"/>
                  </a:lnTo>
                  <a:lnTo>
                    <a:pt x="1026363" y="841413"/>
                  </a:lnTo>
                  <a:lnTo>
                    <a:pt x="1002322" y="878700"/>
                  </a:lnTo>
                  <a:lnTo>
                    <a:pt x="975271" y="913701"/>
                  </a:lnTo>
                  <a:lnTo>
                    <a:pt x="945388" y="946251"/>
                  </a:lnTo>
                  <a:lnTo>
                    <a:pt x="912876" y="976160"/>
                  </a:lnTo>
                  <a:lnTo>
                    <a:pt x="877900" y="1003236"/>
                  </a:lnTo>
                  <a:lnTo>
                    <a:pt x="840638" y="1027303"/>
                  </a:lnTo>
                  <a:lnTo>
                    <a:pt x="801306" y="1048169"/>
                  </a:lnTo>
                  <a:lnTo>
                    <a:pt x="760056" y="1065657"/>
                  </a:lnTo>
                  <a:lnTo>
                    <a:pt x="717092" y="1079576"/>
                  </a:lnTo>
                  <a:lnTo>
                    <a:pt x="672579" y="1089748"/>
                  </a:lnTo>
                  <a:lnTo>
                    <a:pt x="626732" y="1095984"/>
                  </a:lnTo>
                  <a:lnTo>
                    <a:pt x="579704" y="1098105"/>
                  </a:lnTo>
                  <a:lnTo>
                    <a:pt x="532676" y="1095984"/>
                  </a:lnTo>
                  <a:lnTo>
                    <a:pt x="486816" y="1089748"/>
                  </a:lnTo>
                  <a:lnTo>
                    <a:pt x="442315" y="1079576"/>
                  </a:lnTo>
                  <a:lnTo>
                    <a:pt x="399338" y="1065657"/>
                  </a:lnTo>
                  <a:lnTo>
                    <a:pt x="358101" y="1048169"/>
                  </a:lnTo>
                  <a:lnTo>
                    <a:pt x="318757" y="1027303"/>
                  </a:lnTo>
                  <a:lnTo>
                    <a:pt x="281508" y="1003236"/>
                  </a:lnTo>
                  <a:lnTo>
                    <a:pt x="246532" y="976160"/>
                  </a:lnTo>
                  <a:lnTo>
                    <a:pt x="214007" y="946251"/>
                  </a:lnTo>
                  <a:lnTo>
                    <a:pt x="184124" y="913701"/>
                  </a:lnTo>
                  <a:lnTo>
                    <a:pt x="157073" y="878700"/>
                  </a:lnTo>
                  <a:lnTo>
                    <a:pt x="133032" y="841413"/>
                  </a:lnTo>
                  <a:lnTo>
                    <a:pt x="112191" y="802030"/>
                  </a:lnTo>
                  <a:lnTo>
                    <a:pt x="94716" y="760755"/>
                  </a:lnTo>
                  <a:lnTo>
                    <a:pt x="80810" y="717740"/>
                  </a:lnTo>
                  <a:lnTo>
                    <a:pt x="70637" y="673201"/>
                  </a:lnTo>
                  <a:lnTo>
                    <a:pt x="64414" y="627303"/>
                  </a:lnTo>
                  <a:lnTo>
                    <a:pt x="62293" y="580224"/>
                  </a:lnTo>
                  <a:lnTo>
                    <a:pt x="64414" y="533158"/>
                  </a:lnTo>
                  <a:lnTo>
                    <a:pt x="70637" y="487260"/>
                  </a:lnTo>
                  <a:lnTo>
                    <a:pt x="80810" y="442709"/>
                  </a:lnTo>
                  <a:lnTo>
                    <a:pt x="94716" y="399707"/>
                  </a:lnTo>
                  <a:lnTo>
                    <a:pt x="112191" y="358419"/>
                  </a:lnTo>
                  <a:lnTo>
                    <a:pt x="133032" y="319049"/>
                  </a:lnTo>
                  <a:lnTo>
                    <a:pt x="157073" y="281762"/>
                  </a:lnTo>
                  <a:lnTo>
                    <a:pt x="184124" y="246748"/>
                  </a:lnTo>
                  <a:lnTo>
                    <a:pt x="214007" y="214198"/>
                  </a:lnTo>
                  <a:lnTo>
                    <a:pt x="246532" y="184289"/>
                  </a:lnTo>
                  <a:lnTo>
                    <a:pt x="281508" y="157213"/>
                  </a:lnTo>
                  <a:lnTo>
                    <a:pt x="318757" y="133146"/>
                  </a:lnTo>
                  <a:lnTo>
                    <a:pt x="358101" y="112280"/>
                  </a:lnTo>
                  <a:lnTo>
                    <a:pt x="399338" y="94792"/>
                  </a:lnTo>
                  <a:lnTo>
                    <a:pt x="442315" y="80873"/>
                  </a:lnTo>
                  <a:lnTo>
                    <a:pt x="486816" y="70700"/>
                  </a:lnTo>
                  <a:lnTo>
                    <a:pt x="532676" y="64465"/>
                  </a:lnTo>
                  <a:lnTo>
                    <a:pt x="579704" y="62344"/>
                  </a:lnTo>
                  <a:lnTo>
                    <a:pt x="626732" y="64465"/>
                  </a:lnTo>
                  <a:lnTo>
                    <a:pt x="672579" y="70700"/>
                  </a:lnTo>
                  <a:lnTo>
                    <a:pt x="717092" y="80873"/>
                  </a:lnTo>
                  <a:lnTo>
                    <a:pt x="760056" y="94792"/>
                  </a:lnTo>
                  <a:lnTo>
                    <a:pt x="801306" y="112280"/>
                  </a:lnTo>
                  <a:lnTo>
                    <a:pt x="840638" y="133146"/>
                  </a:lnTo>
                  <a:lnTo>
                    <a:pt x="877900" y="157213"/>
                  </a:lnTo>
                  <a:lnTo>
                    <a:pt x="912876" y="184289"/>
                  </a:lnTo>
                  <a:lnTo>
                    <a:pt x="945388" y="214198"/>
                  </a:lnTo>
                  <a:lnTo>
                    <a:pt x="975271" y="246748"/>
                  </a:lnTo>
                  <a:lnTo>
                    <a:pt x="1002322" y="281762"/>
                  </a:lnTo>
                  <a:lnTo>
                    <a:pt x="1026363" y="319049"/>
                  </a:lnTo>
                  <a:lnTo>
                    <a:pt x="1047216" y="358419"/>
                  </a:lnTo>
                  <a:lnTo>
                    <a:pt x="1064679" y="399707"/>
                  </a:lnTo>
                  <a:lnTo>
                    <a:pt x="1078598" y="442709"/>
                  </a:lnTo>
                  <a:lnTo>
                    <a:pt x="1088758" y="487260"/>
                  </a:lnTo>
                  <a:lnTo>
                    <a:pt x="1094994" y="533158"/>
                  </a:lnTo>
                  <a:lnTo>
                    <a:pt x="1097102" y="580224"/>
                  </a:lnTo>
                  <a:lnTo>
                    <a:pt x="1097102" y="299834"/>
                  </a:lnTo>
                  <a:lnTo>
                    <a:pt x="1087196" y="299834"/>
                  </a:lnTo>
                  <a:lnTo>
                    <a:pt x="1087196" y="300799"/>
                  </a:lnTo>
                  <a:lnTo>
                    <a:pt x="1072426" y="274828"/>
                  </a:lnTo>
                  <a:lnTo>
                    <a:pt x="1047394" y="237782"/>
                  </a:lnTo>
                  <a:lnTo>
                    <a:pt x="1019683" y="202831"/>
                  </a:lnTo>
                  <a:lnTo>
                    <a:pt x="989406" y="170141"/>
                  </a:lnTo>
                  <a:lnTo>
                    <a:pt x="956741" y="139852"/>
                  </a:lnTo>
                  <a:lnTo>
                    <a:pt x="921829" y="112102"/>
                  </a:lnTo>
                  <a:lnTo>
                    <a:pt x="884821" y="87058"/>
                  </a:lnTo>
                  <a:lnTo>
                    <a:pt x="845870" y="64858"/>
                  </a:lnTo>
                  <a:lnTo>
                    <a:pt x="840524" y="62344"/>
                  </a:lnTo>
                  <a:lnTo>
                    <a:pt x="805116" y="45669"/>
                  </a:lnTo>
                  <a:lnTo>
                    <a:pt x="762723" y="29629"/>
                  </a:lnTo>
                  <a:lnTo>
                    <a:pt x="718832" y="16891"/>
                  </a:lnTo>
                  <a:lnTo>
                    <a:pt x="673595" y="7607"/>
                  </a:lnTo>
                  <a:lnTo>
                    <a:pt x="627176" y="1917"/>
                  </a:lnTo>
                  <a:lnTo>
                    <a:pt x="579704" y="0"/>
                  </a:lnTo>
                  <a:lnTo>
                    <a:pt x="532231" y="1917"/>
                  </a:lnTo>
                  <a:lnTo>
                    <a:pt x="485800" y="7607"/>
                  </a:lnTo>
                  <a:lnTo>
                    <a:pt x="440563" y="16891"/>
                  </a:lnTo>
                  <a:lnTo>
                    <a:pt x="396671" y="29629"/>
                  </a:lnTo>
                  <a:lnTo>
                    <a:pt x="354279" y="45669"/>
                  </a:lnTo>
                  <a:lnTo>
                    <a:pt x="313524" y="64858"/>
                  </a:lnTo>
                  <a:lnTo>
                    <a:pt x="274574" y="87058"/>
                  </a:lnTo>
                  <a:lnTo>
                    <a:pt x="237566" y="112102"/>
                  </a:lnTo>
                  <a:lnTo>
                    <a:pt x="202653" y="139852"/>
                  </a:lnTo>
                  <a:lnTo>
                    <a:pt x="169989" y="170141"/>
                  </a:lnTo>
                  <a:lnTo>
                    <a:pt x="139725" y="202831"/>
                  </a:lnTo>
                  <a:lnTo>
                    <a:pt x="112001" y="237782"/>
                  </a:lnTo>
                  <a:lnTo>
                    <a:pt x="86982" y="274828"/>
                  </a:lnTo>
                  <a:lnTo>
                    <a:pt x="64808" y="313817"/>
                  </a:lnTo>
                  <a:lnTo>
                    <a:pt x="45631" y="354596"/>
                  </a:lnTo>
                  <a:lnTo>
                    <a:pt x="29603" y="397040"/>
                  </a:lnTo>
                  <a:lnTo>
                    <a:pt x="16878" y="440969"/>
                  </a:lnTo>
                  <a:lnTo>
                    <a:pt x="7607" y="486244"/>
                  </a:lnTo>
                  <a:lnTo>
                    <a:pt x="1930" y="532714"/>
                  </a:lnTo>
                  <a:lnTo>
                    <a:pt x="0" y="580224"/>
                  </a:lnTo>
                  <a:lnTo>
                    <a:pt x="1930" y="627748"/>
                  </a:lnTo>
                  <a:lnTo>
                    <a:pt x="7607" y="674217"/>
                  </a:lnTo>
                  <a:lnTo>
                    <a:pt x="16878" y="719493"/>
                  </a:lnTo>
                  <a:lnTo>
                    <a:pt x="29603" y="763422"/>
                  </a:lnTo>
                  <a:lnTo>
                    <a:pt x="45631" y="805853"/>
                  </a:lnTo>
                  <a:lnTo>
                    <a:pt x="64808" y="846645"/>
                  </a:lnTo>
                  <a:lnTo>
                    <a:pt x="86982" y="885634"/>
                  </a:lnTo>
                  <a:lnTo>
                    <a:pt x="112001" y="922680"/>
                  </a:lnTo>
                  <a:lnTo>
                    <a:pt x="139725" y="957618"/>
                  </a:lnTo>
                  <a:lnTo>
                    <a:pt x="169989" y="990307"/>
                  </a:lnTo>
                  <a:lnTo>
                    <a:pt x="202653" y="1020610"/>
                  </a:lnTo>
                  <a:lnTo>
                    <a:pt x="237566" y="1048359"/>
                  </a:lnTo>
                  <a:lnTo>
                    <a:pt x="274574" y="1073404"/>
                  </a:lnTo>
                  <a:lnTo>
                    <a:pt x="313524" y="1095590"/>
                  </a:lnTo>
                  <a:lnTo>
                    <a:pt x="354279" y="1114780"/>
                  </a:lnTo>
                  <a:lnTo>
                    <a:pt x="396671" y="1130833"/>
                  </a:lnTo>
                  <a:lnTo>
                    <a:pt x="440563" y="1143571"/>
                  </a:lnTo>
                  <a:lnTo>
                    <a:pt x="485800" y="1152855"/>
                  </a:lnTo>
                  <a:lnTo>
                    <a:pt x="532231" y="1158532"/>
                  </a:lnTo>
                  <a:lnTo>
                    <a:pt x="579704" y="1160462"/>
                  </a:lnTo>
                  <a:lnTo>
                    <a:pt x="627176" y="1158532"/>
                  </a:lnTo>
                  <a:lnTo>
                    <a:pt x="673595" y="1152855"/>
                  </a:lnTo>
                  <a:lnTo>
                    <a:pt x="718832" y="1143571"/>
                  </a:lnTo>
                  <a:lnTo>
                    <a:pt x="762723" y="1130833"/>
                  </a:lnTo>
                  <a:lnTo>
                    <a:pt x="805116" y="1114780"/>
                  </a:lnTo>
                  <a:lnTo>
                    <a:pt x="840524" y="1098105"/>
                  </a:lnTo>
                  <a:lnTo>
                    <a:pt x="845870" y="1095590"/>
                  </a:lnTo>
                  <a:lnTo>
                    <a:pt x="884821" y="1073404"/>
                  </a:lnTo>
                  <a:lnTo>
                    <a:pt x="921829" y="1048359"/>
                  </a:lnTo>
                  <a:lnTo>
                    <a:pt x="956741" y="1020610"/>
                  </a:lnTo>
                  <a:lnTo>
                    <a:pt x="989406" y="990307"/>
                  </a:lnTo>
                  <a:lnTo>
                    <a:pt x="1019683" y="957618"/>
                  </a:lnTo>
                  <a:lnTo>
                    <a:pt x="1047394" y="922680"/>
                  </a:lnTo>
                  <a:lnTo>
                    <a:pt x="1072426" y="885634"/>
                  </a:lnTo>
                  <a:lnTo>
                    <a:pt x="1094600" y="846645"/>
                  </a:lnTo>
                  <a:lnTo>
                    <a:pt x="1113764" y="805853"/>
                  </a:lnTo>
                  <a:lnTo>
                    <a:pt x="1129792" y="763422"/>
                  </a:lnTo>
                  <a:lnTo>
                    <a:pt x="1142517" y="719493"/>
                  </a:lnTo>
                  <a:lnTo>
                    <a:pt x="1151801" y="674217"/>
                  </a:lnTo>
                  <a:lnTo>
                    <a:pt x="1157478" y="627748"/>
                  </a:lnTo>
                  <a:lnTo>
                    <a:pt x="1159395" y="580224"/>
                  </a:lnTo>
                  <a:lnTo>
                    <a:pt x="1157478" y="532714"/>
                  </a:lnTo>
                  <a:lnTo>
                    <a:pt x="1151801" y="486244"/>
                  </a:lnTo>
                  <a:lnTo>
                    <a:pt x="1142517" y="440969"/>
                  </a:lnTo>
                  <a:lnTo>
                    <a:pt x="1129792" y="397040"/>
                  </a:lnTo>
                  <a:lnTo>
                    <a:pt x="1113764" y="354596"/>
                  </a:lnTo>
                  <a:lnTo>
                    <a:pt x="1105611" y="337248"/>
                  </a:lnTo>
                  <a:lnTo>
                    <a:pt x="2574391" y="337248"/>
                  </a:lnTo>
                  <a:lnTo>
                    <a:pt x="2574391" y="29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0849" y="6422034"/>
              <a:ext cx="154611" cy="1547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92425" y="6860419"/>
              <a:ext cx="1482725" cy="37465"/>
            </a:xfrm>
            <a:custGeom>
              <a:avLst/>
              <a:gdLst/>
              <a:ahLst/>
              <a:cxnLst/>
              <a:rect l="l" t="t" r="r" b="b"/>
              <a:pathLst>
                <a:path w="1482725" h="37465">
                  <a:moveTo>
                    <a:pt x="1482453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482453" y="0"/>
                  </a:lnTo>
                  <a:lnTo>
                    <a:pt x="1482453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93648" y="6801747"/>
              <a:ext cx="154611" cy="1547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794668" y="6716763"/>
              <a:ext cx="1584960" cy="37465"/>
            </a:xfrm>
            <a:custGeom>
              <a:avLst/>
              <a:gdLst/>
              <a:ahLst/>
              <a:cxnLst/>
              <a:rect l="l" t="t" r="r" b="b"/>
              <a:pathLst>
                <a:path w="1584959" h="37465">
                  <a:moveTo>
                    <a:pt x="1584489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584489" y="0"/>
                  </a:lnTo>
                  <a:lnTo>
                    <a:pt x="1584489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97990" y="6658029"/>
              <a:ext cx="154611" cy="1547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48839" y="7116990"/>
              <a:ext cx="1927225" cy="37465"/>
            </a:xfrm>
            <a:custGeom>
              <a:avLst/>
              <a:gdLst/>
              <a:ahLst/>
              <a:cxnLst/>
              <a:rect l="l" t="t" r="r" b="b"/>
              <a:pathLst>
                <a:path w="1927225" h="37465">
                  <a:moveTo>
                    <a:pt x="1926915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926915" y="0"/>
                  </a:lnTo>
                  <a:lnTo>
                    <a:pt x="1926915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94587" y="7058318"/>
              <a:ext cx="154611" cy="1547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600749" y="6347276"/>
              <a:ext cx="3238500" cy="37465"/>
            </a:xfrm>
            <a:custGeom>
              <a:avLst/>
              <a:gdLst/>
              <a:ahLst/>
              <a:cxnLst/>
              <a:rect l="l" t="t" r="r" b="b"/>
              <a:pathLst>
                <a:path w="3238500" h="37464">
                  <a:moveTo>
                    <a:pt x="3238498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3238498" y="0"/>
                  </a:lnTo>
                  <a:lnTo>
                    <a:pt x="3238498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58080" y="6288604"/>
              <a:ext cx="154611" cy="1547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868004" y="5866562"/>
              <a:ext cx="527685" cy="528320"/>
            </a:xfrm>
            <a:custGeom>
              <a:avLst/>
              <a:gdLst/>
              <a:ahLst/>
              <a:cxnLst/>
              <a:rect l="l" t="t" r="r" b="b"/>
              <a:pathLst>
                <a:path w="527684" h="528320">
                  <a:moveTo>
                    <a:pt x="527342" y="22044"/>
                  </a:moveTo>
                  <a:lnTo>
                    <a:pt x="22023" y="527825"/>
                  </a:lnTo>
                  <a:lnTo>
                    <a:pt x="0" y="505781"/>
                  </a:lnTo>
                  <a:lnTo>
                    <a:pt x="505318" y="0"/>
                  </a:lnTo>
                  <a:lnTo>
                    <a:pt x="527342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17660" y="5815428"/>
              <a:ext cx="128822" cy="1289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401506" y="5833696"/>
              <a:ext cx="843915" cy="19050"/>
            </a:xfrm>
            <a:custGeom>
              <a:avLst/>
              <a:gdLst/>
              <a:ahLst/>
              <a:cxnLst/>
              <a:rect l="l" t="t" r="r" b="b"/>
              <a:pathLst>
                <a:path w="843915" h="19050">
                  <a:moveTo>
                    <a:pt x="843449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43449" y="0"/>
                  </a:lnTo>
                  <a:lnTo>
                    <a:pt x="843449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04402" y="5804392"/>
              <a:ext cx="77243" cy="773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234373" y="6017942"/>
              <a:ext cx="835025" cy="19050"/>
            </a:xfrm>
            <a:custGeom>
              <a:avLst/>
              <a:gdLst/>
              <a:ahLst/>
              <a:cxnLst/>
              <a:rect l="l" t="t" r="r" b="b"/>
              <a:pathLst>
                <a:path w="835025" h="19050">
                  <a:moveTo>
                    <a:pt x="834791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34791" y="0"/>
                  </a:lnTo>
                  <a:lnTo>
                    <a:pt x="834791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28611" y="5988699"/>
              <a:ext cx="77243" cy="773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090787" y="6192460"/>
              <a:ext cx="1101725" cy="19050"/>
            </a:xfrm>
            <a:custGeom>
              <a:avLst/>
              <a:gdLst/>
              <a:ahLst/>
              <a:cxnLst/>
              <a:rect l="l" t="t" r="r" b="b"/>
              <a:pathLst>
                <a:path w="1101725" h="19050">
                  <a:moveTo>
                    <a:pt x="110159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1101592" y="0"/>
                  </a:lnTo>
                  <a:lnTo>
                    <a:pt x="110159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51827" y="6163155"/>
              <a:ext cx="77243" cy="7731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613131" y="6594282"/>
              <a:ext cx="562610" cy="563245"/>
            </a:xfrm>
            <a:custGeom>
              <a:avLst/>
              <a:gdLst/>
              <a:ahLst/>
              <a:cxnLst/>
              <a:rect l="l" t="t" r="r" b="b"/>
              <a:pathLst>
                <a:path w="562609" h="563245">
                  <a:moveTo>
                    <a:pt x="562580" y="22044"/>
                  </a:moveTo>
                  <a:lnTo>
                    <a:pt x="22023" y="563095"/>
                  </a:lnTo>
                  <a:lnTo>
                    <a:pt x="0" y="541051"/>
                  </a:lnTo>
                  <a:lnTo>
                    <a:pt x="540556" y="0"/>
                  </a:lnTo>
                  <a:lnTo>
                    <a:pt x="56258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8084" y="6543118"/>
              <a:ext cx="128822" cy="12894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316217" y="6864926"/>
              <a:ext cx="658495" cy="659130"/>
            </a:xfrm>
            <a:custGeom>
              <a:avLst/>
              <a:gdLst/>
              <a:ahLst/>
              <a:cxnLst/>
              <a:rect l="l" t="t" r="r" b="b"/>
              <a:pathLst>
                <a:path w="658494" h="659129">
                  <a:moveTo>
                    <a:pt x="658252" y="636811"/>
                  </a:moveTo>
                  <a:lnTo>
                    <a:pt x="636228" y="658855"/>
                  </a:lnTo>
                  <a:lnTo>
                    <a:pt x="0" y="22044"/>
                  </a:lnTo>
                  <a:lnTo>
                    <a:pt x="22023" y="0"/>
                  </a:lnTo>
                  <a:lnTo>
                    <a:pt x="658252" y="636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6814" y="7446075"/>
              <a:ext cx="128822" cy="1289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295729" y="5961405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4">
                  <a:moveTo>
                    <a:pt x="558748" y="22044"/>
                  </a:moveTo>
                  <a:lnTo>
                    <a:pt x="22023" y="559260"/>
                  </a:lnTo>
                  <a:lnTo>
                    <a:pt x="0" y="537216"/>
                  </a:lnTo>
                  <a:lnTo>
                    <a:pt x="536724" y="0"/>
                  </a:lnTo>
                  <a:lnTo>
                    <a:pt x="558748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76837" y="5910262"/>
              <a:ext cx="128822" cy="12894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417922" y="6128025"/>
              <a:ext cx="625475" cy="626110"/>
            </a:xfrm>
            <a:custGeom>
              <a:avLst/>
              <a:gdLst/>
              <a:ahLst/>
              <a:cxnLst/>
              <a:rect l="l" t="t" r="r" b="b"/>
              <a:pathLst>
                <a:path w="625475" h="626109">
                  <a:moveTo>
                    <a:pt x="625040" y="22044"/>
                  </a:moveTo>
                  <a:lnTo>
                    <a:pt x="22023" y="625613"/>
                  </a:lnTo>
                  <a:lnTo>
                    <a:pt x="0" y="603568"/>
                  </a:lnTo>
                  <a:lnTo>
                    <a:pt x="603016" y="0"/>
                  </a:lnTo>
                  <a:lnTo>
                    <a:pt x="62504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5274" y="6076800"/>
              <a:ext cx="128822" cy="12894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6198812" y="6582399"/>
              <a:ext cx="807720" cy="19050"/>
            </a:xfrm>
            <a:custGeom>
              <a:avLst/>
              <a:gdLst/>
              <a:ahLst/>
              <a:cxnLst/>
              <a:rect l="l" t="t" r="r" b="b"/>
              <a:pathLst>
                <a:path w="807719" h="19050">
                  <a:moveTo>
                    <a:pt x="80713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07132" y="0"/>
                  </a:lnTo>
                  <a:lnTo>
                    <a:pt x="80713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5329" y="6553156"/>
              <a:ext cx="77243" cy="7731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024453" y="6726116"/>
              <a:ext cx="398780" cy="19050"/>
            </a:xfrm>
            <a:custGeom>
              <a:avLst/>
              <a:gdLst/>
              <a:ahLst/>
              <a:cxnLst/>
              <a:rect l="l" t="t" r="r" b="b"/>
              <a:pathLst>
                <a:path w="398780" h="19050">
                  <a:moveTo>
                    <a:pt x="39830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398302" y="0"/>
                  </a:lnTo>
                  <a:lnTo>
                    <a:pt x="39830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82202" y="6696811"/>
              <a:ext cx="77243" cy="773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870651" y="6890284"/>
              <a:ext cx="635000" cy="19050"/>
            </a:xfrm>
            <a:custGeom>
              <a:avLst/>
              <a:gdLst/>
              <a:ahLst/>
              <a:cxnLst/>
              <a:rect l="l" t="t" r="r" b="b"/>
              <a:pathLst>
                <a:path w="635000" h="19050">
                  <a:moveTo>
                    <a:pt x="634767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34767" y="0"/>
                  </a:lnTo>
                  <a:lnTo>
                    <a:pt x="634767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64865" y="6860979"/>
              <a:ext cx="77243" cy="7731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850156" y="5946114"/>
              <a:ext cx="595630" cy="19050"/>
            </a:xfrm>
            <a:custGeom>
              <a:avLst/>
              <a:gdLst/>
              <a:ahLst/>
              <a:cxnLst/>
              <a:rect l="l" t="t" r="r" b="b"/>
              <a:pathLst>
                <a:path w="595630" h="19050">
                  <a:moveTo>
                    <a:pt x="59552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95523" y="0"/>
                  </a:lnTo>
                  <a:lnTo>
                    <a:pt x="59552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5126" y="5916872"/>
              <a:ext cx="77243" cy="7731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6053980" y="6111218"/>
              <a:ext cx="620395" cy="19050"/>
            </a:xfrm>
            <a:custGeom>
              <a:avLst/>
              <a:gdLst/>
              <a:ahLst/>
              <a:cxnLst/>
              <a:rect l="l" t="t" r="r" b="b"/>
              <a:pathLst>
                <a:path w="620394" h="19050">
                  <a:moveTo>
                    <a:pt x="620190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20190" y="0"/>
                  </a:lnTo>
                  <a:lnTo>
                    <a:pt x="620190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33618" y="6081913"/>
              <a:ext cx="77243" cy="7731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983463" y="7547082"/>
              <a:ext cx="758825" cy="19050"/>
            </a:xfrm>
            <a:custGeom>
              <a:avLst/>
              <a:gdLst/>
              <a:ahLst/>
              <a:cxnLst/>
              <a:rect l="l" t="t" r="r" b="b"/>
              <a:pathLst>
                <a:path w="758825" h="19050">
                  <a:moveTo>
                    <a:pt x="75879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758793" y="0"/>
                  </a:lnTo>
                  <a:lnTo>
                    <a:pt x="75879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12434" y="7517840"/>
              <a:ext cx="77243" cy="7731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5927337" y="7454741"/>
              <a:ext cx="558165" cy="19050"/>
            </a:xfrm>
            <a:custGeom>
              <a:avLst/>
              <a:gdLst/>
              <a:ahLst/>
              <a:cxnLst/>
              <a:rect l="l" t="t" r="r" b="b"/>
              <a:pathLst>
                <a:path w="558165" h="19050">
                  <a:moveTo>
                    <a:pt x="558084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58084" y="0"/>
                  </a:lnTo>
                  <a:lnTo>
                    <a:pt x="558084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4869" y="7425436"/>
              <a:ext cx="77243" cy="77314"/>
            </a:xfrm>
            <a:prstGeom prst="rect">
              <a:avLst/>
            </a:prstGeom>
          </p:spPr>
        </p:pic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016148" y="1180036"/>
            <a:ext cx="5003652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305" dirty="0">
                <a:latin typeface="Verdana"/>
                <a:cs typeface="Verdana"/>
              </a:rPr>
              <a:t>N</a:t>
            </a:r>
            <a:r>
              <a:rPr sz="4750" spc="-15" dirty="0">
                <a:latin typeface="Verdana"/>
                <a:cs typeface="Verdana"/>
              </a:rPr>
              <a:t>a</a:t>
            </a:r>
            <a:r>
              <a:rPr sz="4750" spc="229" dirty="0">
                <a:latin typeface="Verdana"/>
                <a:cs typeface="Verdana"/>
              </a:rPr>
              <a:t>n</a:t>
            </a:r>
            <a:r>
              <a:rPr sz="4750" spc="285" dirty="0">
                <a:latin typeface="Verdana"/>
                <a:cs typeface="Verdana"/>
              </a:rPr>
              <a:t>d</a:t>
            </a:r>
            <a:r>
              <a:rPr sz="4750" spc="-390" dirty="0">
                <a:latin typeface="Verdana"/>
                <a:cs typeface="Verdana"/>
              </a:rPr>
              <a:t> </a:t>
            </a:r>
            <a:r>
              <a:rPr sz="4750" spc="-15" dirty="0">
                <a:latin typeface="Verdana"/>
                <a:cs typeface="Verdana"/>
              </a:rPr>
              <a:t>Ga</a:t>
            </a:r>
            <a:r>
              <a:rPr sz="4750" spc="95" dirty="0">
                <a:latin typeface="Verdana"/>
                <a:cs typeface="Verdana"/>
              </a:rPr>
              <a:t>t</a:t>
            </a:r>
            <a:r>
              <a:rPr sz="4750" spc="75" dirty="0">
                <a:latin typeface="Verdana"/>
                <a:cs typeface="Verdana"/>
              </a:rPr>
              <a:t>e</a:t>
            </a:r>
            <a:r>
              <a:rPr sz="4750" spc="-1080" dirty="0">
                <a:latin typeface="Verdana"/>
                <a:cs typeface="Verdana"/>
              </a:rPr>
              <a:t>: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36128" y="2147665"/>
            <a:ext cx="164160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EFE98"/>
                </a:solidFill>
                <a:latin typeface="Verdana"/>
                <a:cs typeface="Verdana"/>
              </a:rPr>
              <a:t>NAND</a:t>
            </a:r>
            <a:r>
              <a:rPr sz="2400" spc="-210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complement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EFE99"/>
                </a:solidFill>
                <a:latin typeface="Verdana"/>
                <a:cs typeface="Verdana"/>
              </a:rPr>
              <a:t>AND</a:t>
            </a:r>
            <a:r>
              <a:rPr sz="2400" spc="-21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operation.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abbreviation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EFE99"/>
                </a:solidFill>
                <a:latin typeface="Verdana"/>
                <a:cs typeface="Verdana"/>
              </a:rPr>
              <a:t>NOT</a:t>
            </a:r>
            <a:r>
              <a:rPr sz="2400" spc="-19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EFE99"/>
                </a:solidFill>
                <a:latin typeface="Verdana"/>
                <a:cs typeface="Verdana"/>
              </a:rPr>
              <a:t>AND.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93551" y="3445342"/>
            <a:ext cx="1456816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305" marR="5080" indent="-904240">
              <a:lnSpc>
                <a:spcPct val="114599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graphic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symbol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EFE98"/>
                </a:solidFill>
                <a:latin typeface="Verdana"/>
                <a:cs typeface="Verdana"/>
              </a:rPr>
              <a:t>NAND</a:t>
            </a:r>
            <a:r>
              <a:rPr sz="2400" spc="-215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consists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EFE99"/>
                </a:solidFill>
                <a:latin typeface="Verdana"/>
                <a:cs typeface="Verdana"/>
              </a:rPr>
              <a:t>AND</a:t>
            </a:r>
            <a:r>
              <a:rPr sz="2400" spc="-21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symbol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bubble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output, </a:t>
            </a:r>
            <a:r>
              <a:rPr sz="2400" spc="-8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denoting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complement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operation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performed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EFE99"/>
                </a:solidFill>
                <a:latin typeface="Verdana"/>
                <a:cs typeface="Verdana"/>
              </a:rPr>
              <a:t>AND</a:t>
            </a:r>
            <a:r>
              <a:rPr sz="2400" spc="-220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51745" y="4818549"/>
            <a:ext cx="2381249" cy="18764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1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0"/>
                </a:moveTo>
                <a:lnTo>
                  <a:pt x="3934076" y="3940423"/>
                </a:lnTo>
                <a:lnTo>
                  <a:pt x="3894684" y="3928171"/>
                </a:lnTo>
                <a:lnTo>
                  <a:pt x="3850169" y="3913937"/>
                </a:lnTo>
                <a:lnTo>
                  <a:pt x="3805806" y="3899364"/>
                </a:lnTo>
                <a:lnTo>
                  <a:pt x="3761598" y="3884453"/>
                </a:lnTo>
                <a:lnTo>
                  <a:pt x="3717546" y="3869205"/>
                </a:lnTo>
                <a:lnTo>
                  <a:pt x="3673651" y="3853622"/>
                </a:lnTo>
                <a:lnTo>
                  <a:pt x="3629916" y="3837707"/>
                </a:lnTo>
                <a:lnTo>
                  <a:pt x="3586341" y="3821459"/>
                </a:lnTo>
                <a:lnTo>
                  <a:pt x="3542928" y="3804881"/>
                </a:lnTo>
                <a:lnTo>
                  <a:pt x="3499678" y="3787974"/>
                </a:lnTo>
                <a:lnTo>
                  <a:pt x="3456594" y="3770740"/>
                </a:lnTo>
                <a:lnTo>
                  <a:pt x="3413676" y="3753180"/>
                </a:lnTo>
                <a:lnTo>
                  <a:pt x="3370926" y="3735296"/>
                </a:lnTo>
                <a:lnTo>
                  <a:pt x="3328347" y="3717089"/>
                </a:lnTo>
                <a:lnTo>
                  <a:pt x="3285938" y="3698561"/>
                </a:lnTo>
                <a:lnTo>
                  <a:pt x="3243702" y="3679714"/>
                </a:lnTo>
                <a:lnTo>
                  <a:pt x="3201641" y="3660548"/>
                </a:lnTo>
                <a:lnTo>
                  <a:pt x="3159755" y="3641066"/>
                </a:lnTo>
                <a:lnTo>
                  <a:pt x="3118047" y="3621269"/>
                </a:lnTo>
                <a:lnTo>
                  <a:pt x="3076518" y="3601158"/>
                </a:lnTo>
                <a:lnTo>
                  <a:pt x="3035169" y="3580735"/>
                </a:lnTo>
                <a:lnTo>
                  <a:pt x="2994002" y="3560002"/>
                </a:lnTo>
                <a:lnTo>
                  <a:pt x="2953018" y="3538960"/>
                </a:lnTo>
                <a:lnTo>
                  <a:pt x="2912220" y="3517611"/>
                </a:lnTo>
                <a:lnTo>
                  <a:pt x="2871608" y="3495956"/>
                </a:lnTo>
                <a:lnTo>
                  <a:pt x="2831184" y="3473996"/>
                </a:lnTo>
                <a:lnTo>
                  <a:pt x="2790949" y="3451734"/>
                </a:lnTo>
                <a:lnTo>
                  <a:pt x="2750906" y="3429170"/>
                </a:lnTo>
                <a:lnTo>
                  <a:pt x="2711056" y="3406307"/>
                </a:lnTo>
                <a:lnTo>
                  <a:pt x="2671399" y="3383145"/>
                </a:lnTo>
                <a:lnTo>
                  <a:pt x="2631939" y="3359687"/>
                </a:lnTo>
                <a:lnTo>
                  <a:pt x="2592675" y="3335934"/>
                </a:lnTo>
                <a:lnTo>
                  <a:pt x="2553611" y="3311887"/>
                </a:lnTo>
                <a:lnTo>
                  <a:pt x="2514746" y="3287548"/>
                </a:lnTo>
                <a:lnTo>
                  <a:pt x="2476084" y="3262918"/>
                </a:lnTo>
                <a:lnTo>
                  <a:pt x="2437625" y="3238000"/>
                </a:lnTo>
                <a:lnTo>
                  <a:pt x="2399371" y="3212794"/>
                </a:lnTo>
                <a:lnTo>
                  <a:pt x="2361323" y="3187302"/>
                </a:lnTo>
                <a:lnTo>
                  <a:pt x="2323483" y="3161525"/>
                </a:lnTo>
                <a:lnTo>
                  <a:pt x="2285853" y="3135466"/>
                </a:lnTo>
                <a:lnTo>
                  <a:pt x="2248433" y="3109125"/>
                </a:lnTo>
                <a:lnTo>
                  <a:pt x="2211226" y="3082505"/>
                </a:lnTo>
                <a:lnTo>
                  <a:pt x="2174234" y="3055606"/>
                </a:lnTo>
                <a:lnTo>
                  <a:pt x="2137457" y="3028430"/>
                </a:lnTo>
                <a:lnTo>
                  <a:pt x="2100897" y="3000979"/>
                </a:lnTo>
                <a:lnTo>
                  <a:pt x="2064555" y="2973254"/>
                </a:lnTo>
                <a:lnTo>
                  <a:pt x="2028434" y="2945257"/>
                </a:lnTo>
                <a:lnTo>
                  <a:pt x="1992535" y="2916990"/>
                </a:lnTo>
                <a:lnTo>
                  <a:pt x="1956859" y="2888453"/>
                </a:lnTo>
                <a:lnTo>
                  <a:pt x="1921407" y="2859649"/>
                </a:lnTo>
                <a:lnTo>
                  <a:pt x="1886182" y="2830579"/>
                </a:lnTo>
                <a:lnTo>
                  <a:pt x="1851185" y="2801244"/>
                </a:lnTo>
                <a:lnTo>
                  <a:pt x="1816417" y="2771646"/>
                </a:lnTo>
                <a:lnTo>
                  <a:pt x="1781880" y="2741786"/>
                </a:lnTo>
                <a:lnTo>
                  <a:pt x="1747575" y="2711667"/>
                </a:lnTo>
                <a:lnTo>
                  <a:pt x="1713505" y="2681289"/>
                </a:lnTo>
                <a:lnTo>
                  <a:pt x="1679670" y="2650654"/>
                </a:lnTo>
                <a:lnTo>
                  <a:pt x="1646072" y="2619764"/>
                </a:lnTo>
                <a:lnTo>
                  <a:pt x="1612712" y="2588620"/>
                </a:lnTo>
                <a:lnTo>
                  <a:pt x="1579593" y="2557224"/>
                </a:lnTo>
                <a:lnTo>
                  <a:pt x="1546715" y="2525577"/>
                </a:lnTo>
                <a:lnTo>
                  <a:pt x="1514080" y="2493681"/>
                </a:lnTo>
                <a:lnTo>
                  <a:pt x="1481690" y="2461537"/>
                </a:lnTo>
                <a:lnTo>
                  <a:pt x="1449546" y="2429147"/>
                </a:lnTo>
                <a:lnTo>
                  <a:pt x="1417650" y="2396512"/>
                </a:lnTo>
                <a:lnTo>
                  <a:pt x="1386003" y="2363634"/>
                </a:lnTo>
                <a:lnTo>
                  <a:pt x="1354607" y="2330514"/>
                </a:lnTo>
                <a:lnTo>
                  <a:pt x="1323463" y="2297155"/>
                </a:lnTo>
                <a:lnTo>
                  <a:pt x="1292573" y="2263557"/>
                </a:lnTo>
                <a:lnTo>
                  <a:pt x="1261939" y="2229721"/>
                </a:lnTo>
                <a:lnTo>
                  <a:pt x="1231561" y="2195651"/>
                </a:lnTo>
                <a:lnTo>
                  <a:pt x="1201442" y="2161346"/>
                </a:lnTo>
                <a:lnTo>
                  <a:pt x="1171582" y="2126809"/>
                </a:lnTo>
                <a:lnTo>
                  <a:pt x="1141985" y="2092041"/>
                </a:lnTo>
                <a:lnTo>
                  <a:pt x="1112650" y="2057044"/>
                </a:lnTo>
                <a:lnTo>
                  <a:pt x="1083579" y="2021818"/>
                </a:lnTo>
                <a:lnTo>
                  <a:pt x="1054775" y="1986367"/>
                </a:lnTo>
                <a:lnTo>
                  <a:pt x="1026239" y="1950691"/>
                </a:lnTo>
                <a:lnTo>
                  <a:pt x="997971" y="1914791"/>
                </a:lnTo>
                <a:lnTo>
                  <a:pt x="969975" y="1878670"/>
                </a:lnTo>
                <a:lnTo>
                  <a:pt x="942250" y="1842328"/>
                </a:lnTo>
                <a:lnTo>
                  <a:pt x="914799" y="1805768"/>
                </a:lnTo>
                <a:lnTo>
                  <a:pt x="887624" y="1768991"/>
                </a:lnTo>
                <a:lnTo>
                  <a:pt x="860725" y="1731998"/>
                </a:lnTo>
                <a:lnTo>
                  <a:pt x="834104" y="1694791"/>
                </a:lnTo>
                <a:lnTo>
                  <a:pt x="807764" y="1657372"/>
                </a:lnTo>
                <a:lnTo>
                  <a:pt x="781704" y="1619741"/>
                </a:lnTo>
                <a:lnTo>
                  <a:pt x="755928" y="1581901"/>
                </a:lnTo>
                <a:lnTo>
                  <a:pt x="730436" y="1543854"/>
                </a:lnTo>
                <a:lnTo>
                  <a:pt x="705230" y="1505599"/>
                </a:lnTo>
                <a:lnTo>
                  <a:pt x="680312" y="1467140"/>
                </a:lnTo>
                <a:lnTo>
                  <a:pt x="655682" y="1428478"/>
                </a:lnTo>
                <a:lnTo>
                  <a:pt x="631343" y="1389613"/>
                </a:lnTo>
                <a:lnTo>
                  <a:pt x="607296" y="1350548"/>
                </a:lnTo>
                <a:lnTo>
                  <a:pt x="583543" y="1311285"/>
                </a:lnTo>
                <a:lnTo>
                  <a:pt x="560085" y="1271824"/>
                </a:lnTo>
                <a:lnTo>
                  <a:pt x="536924" y="1232168"/>
                </a:lnTo>
                <a:lnTo>
                  <a:pt x="514061" y="1192317"/>
                </a:lnTo>
                <a:lnTo>
                  <a:pt x="491497" y="1152274"/>
                </a:lnTo>
                <a:lnTo>
                  <a:pt x="469235" y="1112039"/>
                </a:lnTo>
                <a:lnTo>
                  <a:pt x="447275" y="1071615"/>
                </a:lnTo>
                <a:lnTo>
                  <a:pt x="425620" y="1031003"/>
                </a:lnTo>
                <a:lnTo>
                  <a:pt x="383229" y="949221"/>
                </a:lnTo>
                <a:lnTo>
                  <a:pt x="342074" y="866705"/>
                </a:lnTo>
                <a:lnTo>
                  <a:pt x="302166" y="783467"/>
                </a:lnTo>
                <a:lnTo>
                  <a:pt x="263518" y="699520"/>
                </a:lnTo>
                <a:lnTo>
                  <a:pt x="226143" y="614875"/>
                </a:lnTo>
                <a:lnTo>
                  <a:pt x="190052" y="529546"/>
                </a:lnTo>
                <a:lnTo>
                  <a:pt x="155259" y="443544"/>
                </a:lnTo>
                <a:lnTo>
                  <a:pt x="121774" y="356881"/>
                </a:lnTo>
                <a:lnTo>
                  <a:pt x="89610" y="269570"/>
                </a:lnTo>
                <a:lnTo>
                  <a:pt x="58780" y="181623"/>
                </a:lnTo>
                <a:lnTo>
                  <a:pt x="29296" y="93052"/>
                </a:lnTo>
                <a:lnTo>
                  <a:pt x="0" y="0"/>
                </a:lnTo>
                <a:lnTo>
                  <a:pt x="2884393" y="0"/>
                </a:lnTo>
                <a:lnTo>
                  <a:pt x="2892216" y="12618"/>
                </a:lnTo>
                <a:lnTo>
                  <a:pt x="2916449" y="50540"/>
                </a:lnTo>
                <a:lnTo>
                  <a:pt x="2941181" y="88107"/>
                </a:lnTo>
                <a:lnTo>
                  <a:pt x="2966410" y="125314"/>
                </a:lnTo>
                <a:lnTo>
                  <a:pt x="2992131" y="162156"/>
                </a:lnTo>
                <a:lnTo>
                  <a:pt x="3018338" y="198630"/>
                </a:lnTo>
                <a:lnTo>
                  <a:pt x="3045026" y="234730"/>
                </a:lnTo>
                <a:lnTo>
                  <a:pt x="3072192" y="270452"/>
                </a:lnTo>
                <a:lnTo>
                  <a:pt x="3099831" y="305791"/>
                </a:lnTo>
                <a:lnTo>
                  <a:pt x="3127937" y="340742"/>
                </a:lnTo>
                <a:lnTo>
                  <a:pt x="3156507" y="375300"/>
                </a:lnTo>
                <a:lnTo>
                  <a:pt x="3185534" y="409461"/>
                </a:lnTo>
                <a:lnTo>
                  <a:pt x="3215016" y="443220"/>
                </a:lnTo>
                <a:lnTo>
                  <a:pt x="3244946" y="476573"/>
                </a:lnTo>
                <a:lnTo>
                  <a:pt x="3275321" y="509514"/>
                </a:lnTo>
                <a:lnTo>
                  <a:pt x="3306135" y="542039"/>
                </a:lnTo>
                <a:lnTo>
                  <a:pt x="3337384" y="574144"/>
                </a:lnTo>
                <a:lnTo>
                  <a:pt x="3369063" y="605823"/>
                </a:lnTo>
                <a:lnTo>
                  <a:pt x="3401167" y="637072"/>
                </a:lnTo>
                <a:lnTo>
                  <a:pt x="3433693" y="667886"/>
                </a:lnTo>
                <a:lnTo>
                  <a:pt x="3466634" y="698260"/>
                </a:lnTo>
                <a:lnTo>
                  <a:pt x="3499987" y="728191"/>
                </a:lnTo>
                <a:lnTo>
                  <a:pt x="3533746" y="757672"/>
                </a:lnTo>
                <a:lnTo>
                  <a:pt x="3567907" y="786700"/>
                </a:lnTo>
                <a:lnTo>
                  <a:pt x="3602466" y="815269"/>
                </a:lnTo>
                <a:lnTo>
                  <a:pt x="3637417" y="843375"/>
                </a:lnTo>
                <a:lnTo>
                  <a:pt x="3672756" y="871013"/>
                </a:lnTo>
                <a:lnTo>
                  <a:pt x="3708478" y="898179"/>
                </a:lnTo>
                <a:lnTo>
                  <a:pt x="3744578" y="924868"/>
                </a:lnTo>
                <a:lnTo>
                  <a:pt x="3781052" y="951075"/>
                </a:lnTo>
                <a:lnTo>
                  <a:pt x="3817895" y="976795"/>
                </a:lnTo>
                <a:lnTo>
                  <a:pt x="3855102" y="1002024"/>
                </a:lnTo>
                <a:lnTo>
                  <a:pt x="3892669" y="1026757"/>
                </a:lnTo>
                <a:lnTo>
                  <a:pt x="3930591" y="1050989"/>
                </a:lnTo>
                <a:lnTo>
                  <a:pt x="3934076" y="1053150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1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2" y="225117"/>
                </a:lnTo>
                <a:lnTo>
                  <a:pt x="202093" y="263284"/>
                </a:lnTo>
                <a:lnTo>
                  <a:pt x="229618" y="301630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6" y="456756"/>
                </a:lnTo>
                <a:lnTo>
                  <a:pt x="362184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6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8" y="978757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9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40"/>
                </a:lnTo>
                <a:lnTo>
                  <a:pt x="826521" y="1354274"/>
                </a:lnTo>
                <a:lnTo>
                  <a:pt x="844893" y="1396630"/>
                </a:lnTo>
                <a:lnTo>
                  <a:pt x="862924" y="1439103"/>
                </a:lnTo>
                <a:lnTo>
                  <a:pt x="880615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1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3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30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8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2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3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1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5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5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5"/>
                </a:lnTo>
                <a:lnTo>
                  <a:pt x="791495" y="6214155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6" y="7000421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8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3601" y="7444254"/>
            <a:ext cx="2371724" cy="2838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3747" y="4489371"/>
            <a:ext cx="2333624" cy="2447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8617" y="7104431"/>
            <a:ext cx="7000873" cy="23145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527119" y="5829043"/>
            <a:ext cx="5604510" cy="1791335"/>
            <a:chOff x="12527119" y="5829043"/>
            <a:chExt cx="5604510" cy="1791335"/>
          </a:xfrm>
        </p:grpSpPr>
        <p:sp>
          <p:nvSpPr>
            <p:cNvPr id="8" name="object 8"/>
            <p:cNvSpPr/>
            <p:nvPr/>
          </p:nvSpPr>
          <p:spPr>
            <a:xfrm>
              <a:off x="12527115" y="6205524"/>
              <a:ext cx="2574925" cy="1160780"/>
            </a:xfrm>
            <a:custGeom>
              <a:avLst/>
              <a:gdLst/>
              <a:ahLst/>
              <a:cxnLst/>
              <a:rect l="l" t="t" r="r" b="b"/>
              <a:pathLst>
                <a:path w="2574925" h="1160779">
                  <a:moveTo>
                    <a:pt x="2574391" y="299834"/>
                  </a:moveTo>
                  <a:lnTo>
                    <a:pt x="1097102" y="299834"/>
                  </a:lnTo>
                  <a:lnTo>
                    <a:pt x="1097102" y="580224"/>
                  </a:lnTo>
                  <a:lnTo>
                    <a:pt x="1094981" y="627303"/>
                  </a:lnTo>
                  <a:lnTo>
                    <a:pt x="1088758" y="673201"/>
                  </a:lnTo>
                  <a:lnTo>
                    <a:pt x="1078585" y="717740"/>
                  </a:lnTo>
                  <a:lnTo>
                    <a:pt x="1064679" y="760755"/>
                  </a:lnTo>
                  <a:lnTo>
                    <a:pt x="1047216" y="802030"/>
                  </a:lnTo>
                  <a:lnTo>
                    <a:pt x="1026363" y="841413"/>
                  </a:lnTo>
                  <a:lnTo>
                    <a:pt x="1002322" y="878700"/>
                  </a:lnTo>
                  <a:lnTo>
                    <a:pt x="975271" y="913701"/>
                  </a:lnTo>
                  <a:lnTo>
                    <a:pt x="945388" y="946251"/>
                  </a:lnTo>
                  <a:lnTo>
                    <a:pt x="912876" y="976160"/>
                  </a:lnTo>
                  <a:lnTo>
                    <a:pt x="877887" y="1003236"/>
                  </a:lnTo>
                  <a:lnTo>
                    <a:pt x="840638" y="1027303"/>
                  </a:lnTo>
                  <a:lnTo>
                    <a:pt x="801306" y="1048169"/>
                  </a:lnTo>
                  <a:lnTo>
                    <a:pt x="760056" y="1065657"/>
                  </a:lnTo>
                  <a:lnTo>
                    <a:pt x="717092" y="1079576"/>
                  </a:lnTo>
                  <a:lnTo>
                    <a:pt x="672579" y="1089748"/>
                  </a:lnTo>
                  <a:lnTo>
                    <a:pt x="626719" y="1095984"/>
                  </a:lnTo>
                  <a:lnTo>
                    <a:pt x="579704" y="1098105"/>
                  </a:lnTo>
                  <a:lnTo>
                    <a:pt x="532676" y="1095984"/>
                  </a:lnTo>
                  <a:lnTo>
                    <a:pt x="486816" y="1089748"/>
                  </a:lnTo>
                  <a:lnTo>
                    <a:pt x="442302" y="1079576"/>
                  </a:lnTo>
                  <a:lnTo>
                    <a:pt x="399338" y="1065657"/>
                  </a:lnTo>
                  <a:lnTo>
                    <a:pt x="358089" y="1048169"/>
                  </a:lnTo>
                  <a:lnTo>
                    <a:pt x="318757" y="1027303"/>
                  </a:lnTo>
                  <a:lnTo>
                    <a:pt x="281508" y="1003236"/>
                  </a:lnTo>
                  <a:lnTo>
                    <a:pt x="246519" y="976160"/>
                  </a:lnTo>
                  <a:lnTo>
                    <a:pt x="214007" y="946251"/>
                  </a:lnTo>
                  <a:lnTo>
                    <a:pt x="184124" y="913701"/>
                  </a:lnTo>
                  <a:lnTo>
                    <a:pt x="157073" y="878700"/>
                  </a:lnTo>
                  <a:lnTo>
                    <a:pt x="133032" y="841413"/>
                  </a:lnTo>
                  <a:lnTo>
                    <a:pt x="112179" y="802030"/>
                  </a:lnTo>
                  <a:lnTo>
                    <a:pt x="94716" y="760755"/>
                  </a:lnTo>
                  <a:lnTo>
                    <a:pt x="80810" y="717740"/>
                  </a:lnTo>
                  <a:lnTo>
                    <a:pt x="70637" y="673201"/>
                  </a:lnTo>
                  <a:lnTo>
                    <a:pt x="64414" y="627303"/>
                  </a:lnTo>
                  <a:lnTo>
                    <a:pt x="62293" y="580224"/>
                  </a:lnTo>
                  <a:lnTo>
                    <a:pt x="64414" y="533158"/>
                  </a:lnTo>
                  <a:lnTo>
                    <a:pt x="70637" y="487260"/>
                  </a:lnTo>
                  <a:lnTo>
                    <a:pt x="80810" y="442709"/>
                  </a:lnTo>
                  <a:lnTo>
                    <a:pt x="94716" y="399707"/>
                  </a:lnTo>
                  <a:lnTo>
                    <a:pt x="112179" y="358419"/>
                  </a:lnTo>
                  <a:lnTo>
                    <a:pt x="133032" y="319049"/>
                  </a:lnTo>
                  <a:lnTo>
                    <a:pt x="157073" y="281762"/>
                  </a:lnTo>
                  <a:lnTo>
                    <a:pt x="184124" y="246748"/>
                  </a:lnTo>
                  <a:lnTo>
                    <a:pt x="214007" y="214198"/>
                  </a:lnTo>
                  <a:lnTo>
                    <a:pt x="246519" y="184289"/>
                  </a:lnTo>
                  <a:lnTo>
                    <a:pt x="281508" y="157213"/>
                  </a:lnTo>
                  <a:lnTo>
                    <a:pt x="318757" y="133159"/>
                  </a:lnTo>
                  <a:lnTo>
                    <a:pt x="358089" y="112280"/>
                  </a:lnTo>
                  <a:lnTo>
                    <a:pt x="399338" y="94805"/>
                  </a:lnTo>
                  <a:lnTo>
                    <a:pt x="442302" y="80873"/>
                  </a:lnTo>
                  <a:lnTo>
                    <a:pt x="486816" y="70700"/>
                  </a:lnTo>
                  <a:lnTo>
                    <a:pt x="532676" y="64465"/>
                  </a:lnTo>
                  <a:lnTo>
                    <a:pt x="579704" y="62344"/>
                  </a:lnTo>
                  <a:lnTo>
                    <a:pt x="626719" y="64465"/>
                  </a:lnTo>
                  <a:lnTo>
                    <a:pt x="672579" y="70700"/>
                  </a:lnTo>
                  <a:lnTo>
                    <a:pt x="717092" y="80873"/>
                  </a:lnTo>
                  <a:lnTo>
                    <a:pt x="760056" y="94805"/>
                  </a:lnTo>
                  <a:lnTo>
                    <a:pt x="801306" y="112280"/>
                  </a:lnTo>
                  <a:lnTo>
                    <a:pt x="840638" y="133159"/>
                  </a:lnTo>
                  <a:lnTo>
                    <a:pt x="877887" y="157213"/>
                  </a:lnTo>
                  <a:lnTo>
                    <a:pt x="912876" y="184289"/>
                  </a:lnTo>
                  <a:lnTo>
                    <a:pt x="945388" y="214198"/>
                  </a:lnTo>
                  <a:lnTo>
                    <a:pt x="975271" y="246748"/>
                  </a:lnTo>
                  <a:lnTo>
                    <a:pt x="1002322" y="281762"/>
                  </a:lnTo>
                  <a:lnTo>
                    <a:pt x="1026363" y="319049"/>
                  </a:lnTo>
                  <a:lnTo>
                    <a:pt x="1047216" y="358419"/>
                  </a:lnTo>
                  <a:lnTo>
                    <a:pt x="1064679" y="399707"/>
                  </a:lnTo>
                  <a:lnTo>
                    <a:pt x="1078585" y="442709"/>
                  </a:lnTo>
                  <a:lnTo>
                    <a:pt x="1088758" y="487260"/>
                  </a:lnTo>
                  <a:lnTo>
                    <a:pt x="1094981" y="533158"/>
                  </a:lnTo>
                  <a:lnTo>
                    <a:pt x="1097102" y="580224"/>
                  </a:lnTo>
                  <a:lnTo>
                    <a:pt x="1097102" y="299834"/>
                  </a:lnTo>
                  <a:lnTo>
                    <a:pt x="1087196" y="299834"/>
                  </a:lnTo>
                  <a:lnTo>
                    <a:pt x="1087196" y="300824"/>
                  </a:lnTo>
                  <a:lnTo>
                    <a:pt x="1072413" y="274828"/>
                  </a:lnTo>
                  <a:lnTo>
                    <a:pt x="1047394" y="237782"/>
                  </a:lnTo>
                  <a:lnTo>
                    <a:pt x="1019670" y="202831"/>
                  </a:lnTo>
                  <a:lnTo>
                    <a:pt x="989406" y="170141"/>
                  </a:lnTo>
                  <a:lnTo>
                    <a:pt x="956741" y="139852"/>
                  </a:lnTo>
                  <a:lnTo>
                    <a:pt x="921829" y="112102"/>
                  </a:lnTo>
                  <a:lnTo>
                    <a:pt x="884821" y="87058"/>
                  </a:lnTo>
                  <a:lnTo>
                    <a:pt x="845870" y="64858"/>
                  </a:lnTo>
                  <a:lnTo>
                    <a:pt x="840524" y="62344"/>
                  </a:lnTo>
                  <a:lnTo>
                    <a:pt x="805116" y="45669"/>
                  </a:lnTo>
                  <a:lnTo>
                    <a:pt x="762723" y="29629"/>
                  </a:lnTo>
                  <a:lnTo>
                    <a:pt x="718832" y="16891"/>
                  </a:lnTo>
                  <a:lnTo>
                    <a:pt x="673595" y="7607"/>
                  </a:lnTo>
                  <a:lnTo>
                    <a:pt x="627164" y="1917"/>
                  </a:lnTo>
                  <a:lnTo>
                    <a:pt x="579704" y="0"/>
                  </a:lnTo>
                  <a:lnTo>
                    <a:pt x="532231" y="1917"/>
                  </a:lnTo>
                  <a:lnTo>
                    <a:pt x="485800" y="7607"/>
                  </a:lnTo>
                  <a:lnTo>
                    <a:pt x="440563" y="16891"/>
                  </a:lnTo>
                  <a:lnTo>
                    <a:pt x="396671" y="29629"/>
                  </a:lnTo>
                  <a:lnTo>
                    <a:pt x="354279" y="45669"/>
                  </a:lnTo>
                  <a:lnTo>
                    <a:pt x="313524" y="64858"/>
                  </a:lnTo>
                  <a:lnTo>
                    <a:pt x="274574" y="87058"/>
                  </a:lnTo>
                  <a:lnTo>
                    <a:pt x="237566" y="112102"/>
                  </a:lnTo>
                  <a:lnTo>
                    <a:pt x="202653" y="139852"/>
                  </a:lnTo>
                  <a:lnTo>
                    <a:pt x="169989" y="170141"/>
                  </a:lnTo>
                  <a:lnTo>
                    <a:pt x="139725" y="202831"/>
                  </a:lnTo>
                  <a:lnTo>
                    <a:pt x="112001" y="237782"/>
                  </a:lnTo>
                  <a:lnTo>
                    <a:pt x="86982" y="274828"/>
                  </a:lnTo>
                  <a:lnTo>
                    <a:pt x="64808" y="313817"/>
                  </a:lnTo>
                  <a:lnTo>
                    <a:pt x="45631" y="354596"/>
                  </a:lnTo>
                  <a:lnTo>
                    <a:pt x="29603" y="397040"/>
                  </a:lnTo>
                  <a:lnTo>
                    <a:pt x="16878" y="440969"/>
                  </a:lnTo>
                  <a:lnTo>
                    <a:pt x="7594" y="486244"/>
                  </a:lnTo>
                  <a:lnTo>
                    <a:pt x="1917" y="532714"/>
                  </a:lnTo>
                  <a:lnTo>
                    <a:pt x="0" y="580224"/>
                  </a:lnTo>
                  <a:lnTo>
                    <a:pt x="1917" y="627748"/>
                  </a:lnTo>
                  <a:lnTo>
                    <a:pt x="7594" y="674217"/>
                  </a:lnTo>
                  <a:lnTo>
                    <a:pt x="16878" y="719493"/>
                  </a:lnTo>
                  <a:lnTo>
                    <a:pt x="29603" y="763422"/>
                  </a:lnTo>
                  <a:lnTo>
                    <a:pt x="45631" y="805853"/>
                  </a:lnTo>
                  <a:lnTo>
                    <a:pt x="64808" y="846645"/>
                  </a:lnTo>
                  <a:lnTo>
                    <a:pt x="86982" y="885634"/>
                  </a:lnTo>
                  <a:lnTo>
                    <a:pt x="112001" y="922680"/>
                  </a:lnTo>
                  <a:lnTo>
                    <a:pt x="139725" y="957618"/>
                  </a:lnTo>
                  <a:lnTo>
                    <a:pt x="169989" y="990307"/>
                  </a:lnTo>
                  <a:lnTo>
                    <a:pt x="202653" y="1020610"/>
                  </a:lnTo>
                  <a:lnTo>
                    <a:pt x="237566" y="1048359"/>
                  </a:lnTo>
                  <a:lnTo>
                    <a:pt x="274574" y="1073404"/>
                  </a:lnTo>
                  <a:lnTo>
                    <a:pt x="313524" y="1095590"/>
                  </a:lnTo>
                  <a:lnTo>
                    <a:pt x="354279" y="1114793"/>
                  </a:lnTo>
                  <a:lnTo>
                    <a:pt x="396671" y="1130833"/>
                  </a:lnTo>
                  <a:lnTo>
                    <a:pt x="440563" y="1143571"/>
                  </a:lnTo>
                  <a:lnTo>
                    <a:pt x="485800" y="1152855"/>
                  </a:lnTo>
                  <a:lnTo>
                    <a:pt x="532231" y="1158532"/>
                  </a:lnTo>
                  <a:lnTo>
                    <a:pt x="579704" y="1160462"/>
                  </a:lnTo>
                  <a:lnTo>
                    <a:pt x="627164" y="1158532"/>
                  </a:lnTo>
                  <a:lnTo>
                    <a:pt x="673595" y="1152855"/>
                  </a:lnTo>
                  <a:lnTo>
                    <a:pt x="718832" y="1143571"/>
                  </a:lnTo>
                  <a:lnTo>
                    <a:pt x="762723" y="1130833"/>
                  </a:lnTo>
                  <a:lnTo>
                    <a:pt x="805116" y="1114793"/>
                  </a:lnTo>
                  <a:lnTo>
                    <a:pt x="840524" y="1098105"/>
                  </a:lnTo>
                  <a:lnTo>
                    <a:pt x="845870" y="1095590"/>
                  </a:lnTo>
                  <a:lnTo>
                    <a:pt x="884821" y="1073404"/>
                  </a:lnTo>
                  <a:lnTo>
                    <a:pt x="921829" y="1048359"/>
                  </a:lnTo>
                  <a:lnTo>
                    <a:pt x="956741" y="1020610"/>
                  </a:lnTo>
                  <a:lnTo>
                    <a:pt x="989406" y="990307"/>
                  </a:lnTo>
                  <a:lnTo>
                    <a:pt x="1019670" y="957618"/>
                  </a:lnTo>
                  <a:lnTo>
                    <a:pt x="1047394" y="922680"/>
                  </a:lnTo>
                  <a:lnTo>
                    <a:pt x="1072413" y="885634"/>
                  </a:lnTo>
                  <a:lnTo>
                    <a:pt x="1094587" y="846645"/>
                  </a:lnTo>
                  <a:lnTo>
                    <a:pt x="1113764" y="805853"/>
                  </a:lnTo>
                  <a:lnTo>
                    <a:pt x="1129792" y="763422"/>
                  </a:lnTo>
                  <a:lnTo>
                    <a:pt x="1142517" y="719493"/>
                  </a:lnTo>
                  <a:lnTo>
                    <a:pt x="1151801" y="674217"/>
                  </a:lnTo>
                  <a:lnTo>
                    <a:pt x="1157478" y="627748"/>
                  </a:lnTo>
                  <a:lnTo>
                    <a:pt x="1159395" y="580224"/>
                  </a:lnTo>
                  <a:lnTo>
                    <a:pt x="1157478" y="532714"/>
                  </a:lnTo>
                  <a:lnTo>
                    <a:pt x="1151801" y="486244"/>
                  </a:lnTo>
                  <a:lnTo>
                    <a:pt x="1142517" y="440969"/>
                  </a:lnTo>
                  <a:lnTo>
                    <a:pt x="1129792" y="397040"/>
                  </a:lnTo>
                  <a:lnTo>
                    <a:pt x="1113764" y="354596"/>
                  </a:lnTo>
                  <a:lnTo>
                    <a:pt x="1105598" y="337248"/>
                  </a:lnTo>
                  <a:lnTo>
                    <a:pt x="2574391" y="337248"/>
                  </a:lnTo>
                  <a:lnTo>
                    <a:pt x="2574391" y="29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20403" y="6446685"/>
              <a:ext cx="154611" cy="15475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641980" y="6885070"/>
              <a:ext cx="1482725" cy="37465"/>
            </a:xfrm>
            <a:custGeom>
              <a:avLst/>
              <a:gdLst/>
              <a:ahLst/>
              <a:cxnLst/>
              <a:rect l="l" t="t" r="r" b="b"/>
              <a:pathLst>
                <a:path w="1482725" h="37465">
                  <a:moveTo>
                    <a:pt x="1482453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482453" y="0"/>
                  </a:lnTo>
                  <a:lnTo>
                    <a:pt x="1482453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3203" y="6826398"/>
              <a:ext cx="154611" cy="1547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44222" y="6741415"/>
              <a:ext cx="1584960" cy="37465"/>
            </a:xfrm>
            <a:custGeom>
              <a:avLst/>
              <a:gdLst/>
              <a:ahLst/>
              <a:cxnLst/>
              <a:rect l="l" t="t" r="r" b="b"/>
              <a:pathLst>
                <a:path w="1584959" h="37465">
                  <a:moveTo>
                    <a:pt x="1584489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584489" y="0"/>
                  </a:lnTo>
                  <a:lnTo>
                    <a:pt x="1584489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47544" y="6682681"/>
              <a:ext cx="154611" cy="1547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498394" y="7141641"/>
              <a:ext cx="1927225" cy="37465"/>
            </a:xfrm>
            <a:custGeom>
              <a:avLst/>
              <a:gdLst/>
              <a:ahLst/>
              <a:cxnLst/>
              <a:rect l="l" t="t" r="r" b="b"/>
              <a:pathLst>
                <a:path w="1927225" h="37465">
                  <a:moveTo>
                    <a:pt x="1926915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926915" y="0"/>
                  </a:lnTo>
                  <a:lnTo>
                    <a:pt x="1926915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44141" y="7082970"/>
              <a:ext cx="154611" cy="1547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450304" y="6371927"/>
              <a:ext cx="3238500" cy="37465"/>
            </a:xfrm>
            <a:custGeom>
              <a:avLst/>
              <a:gdLst/>
              <a:ahLst/>
              <a:cxnLst/>
              <a:rect l="l" t="t" r="r" b="b"/>
              <a:pathLst>
                <a:path w="3238500" h="37464">
                  <a:moveTo>
                    <a:pt x="3238498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3238498" y="0"/>
                  </a:lnTo>
                  <a:lnTo>
                    <a:pt x="3238498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07634" y="6313256"/>
              <a:ext cx="154611" cy="15475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6717558" y="5891214"/>
              <a:ext cx="527685" cy="528320"/>
            </a:xfrm>
            <a:custGeom>
              <a:avLst/>
              <a:gdLst/>
              <a:ahLst/>
              <a:cxnLst/>
              <a:rect l="l" t="t" r="r" b="b"/>
              <a:pathLst>
                <a:path w="527684" h="528320">
                  <a:moveTo>
                    <a:pt x="527342" y="22044"/>
                  </a:moveTo>
                  <a:lnTo>
                    <a:pt x="22023" y="527825"/>
                  </a:lnTo>
                  <a:lnTo>
                    <a:pt x="0" y="505781"/>
                  </a:lnTo>
                  <a:lnTo>
                    <a:pt x="505318" y="0"/>
                  </a:lnTo>
                  <a:lnTo>
                    <a:pt x="527342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67214" y="5840079"/>
              <a:ext cx="128822" cy="12894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251060" y="5858348"/>
              <a:ext cx="843915" cy="19050"/>
            </a:xfrm>
            <a:custGeom>
              <a:avLst/>
              <a:gdLst/>
              <a:ahLst/>
              <a:cxnLst/>
              <a:rect l="l" t="t" r="r" b="b"/>
              <a:pathLst>
                <a:path w="843915" h="19050">
                  <a:moveTo>
                    <a:pt x="843449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43449" y="0"/>
                  </a:lnTo>
                  <a:lnTo>
                    <a:pt x="843449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3957" y="5829043"/>
              <a:ext cx="77243" cy="7731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083928" y="6042593"/>
              <a:ext cx="835025" cy="19050"/>
            </a:xfrm>
            <a:custGeom>
              <a:avLst/>
              <a:gdLst/>
              <a:ahLst/>
              <a:cxnLst/>
              <a:rect l="l" t="t" r="r" b="b"/>
              <a:pathLst>
                <a:path w="835025" h="19050">
                  <a:moveTo>
                    <a:pt x="834791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34791" y="0"/>
                  </a:lnTo>
                  <a:lnTo>
                    <a:pt x="834791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78166" y="6013351"/>
              <a:ext cx="77243" cy="7731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940342" y="6217112"/>
              <a:ext cx="1101725" cy="19050"/>
            </a:xfrm>
            <a:custGeom>
              <a:avLst/>
              <a:gdLst/>
              <a:ahLst/>
              <a:cxnLst/>
              <a:rect l="l" t="t" r="r" b="b"/>
              <a:pathLst>
                <a:path w="1101725" h="19050">
                  <a:moveTo>
                    <a:pt x="110159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1101592" y="0"/>
                  </a:lnTo>
                  <a:lnTo>
                    <a:pt x="110159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01381" y="6187807"/>
              <a:ext cx="77243" cy="7731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5462685" y="6618934"/>
              <a:ext cx="562610" cy="563245"/>
            </a:xfrm>
            <a:custGeom>
              <a:avLst/>
              <a:gdLst/>
              <a:ahLst/>
              <a:cxnLst/>
              <a:rect l="l" t="t" r="r" b="b"/>
              <a:pathLst>
                <a:path w="562609" h="563245">
                  <a:moveTo>
                    <a:pt x="562580" y="22044"/>
                  </a:moveTo>
                  <a:lnTo>
                    <a:pt x="22023" y="563095"/>
                  </a:lnTo>
                  <a:lnTo>
                    <a:pt x="0" y="541051"/>
                  </a:lnTo>
                  <a:lnTo>
                    <a:pt x="540556" y="0"/>
                  </a:lnTo>
                  <a:lnTo>
                    <a:pt x="56258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7638" y="6567769"/>
              <a:ext cx="128822" cy="1289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5165771" y="6889578"/>
              <a:ext cx="658495" cy="659130"/>
            </a:xfrm>
            <a:custGeom>
              <a:avLst/>
              <a:gdLst/>
              <a:ahLst/>
              <a:cxnLst/>
              <a:rect l="l" t="t" r="r" b="b"/>
              <a:pathLst>
                <a:path w="658494" h="659129">
                  <a:moveTo>
                    <a:pt x="658252" y="636811"/>
                  </a:moveTo>
                  <a:lnTo>
                    <a:pt x="636228" y="658855"/>
                  </a:lnTo>
                  <a:lnTo>
                    <a:pt x="0" y="22044"/>
                  </a:lnTo>
                  <a:lnTo>
                    <a:pt x="22023" y="0"/>
                  </a:lnTo>
                  <a:lnTo>
                    <a:pt x="658252" y="636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46368" y="7470726"/>
              <a:ext cx="128822" cy="12894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5145284" y="5986057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4">
                  <a:moveTo>
                    <a:pt x="558748" y="22044"/>
                  </a:moveTo>
                  <a:lnTo>
                    <a:pt x="22023" y="559260"/>
                  </a:lnTo>
                  <a:lnTo>
                    <a:pt x="0" y="537216"/>
                  </a:lnTo>
                  <a:lnTo>
                    <a:pt x="536724" y="0"/>
                  </a:lnTo>
                  <a:lnTo>
                    <a:pt x="558748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26391" y="5934914"/>
              <a:ext cx="128822" cy="12894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267477" y="6152677"/>
              <a:ext cx="625475" cy="626110"/>
            </a:xfrm>
            <a:custGeom>
              <a:avLst/>
              <a:gdLst/>
              <a:ahLst/>
              <a:cxnLst/>
              <a:rect l="l" t="t" r="r" b="b"/>
              <a:pathLst>
                <a:path w="625475" h="626109">
                  <a:moveTo>
                    <a:pt x="625040" y="22044"/>
                  </a:moveTo>
                  <a:lnTo>
                    <a:pt x="22023" y="625613"/>
                  </a:lnTo>
                  <a:lnTo>
                    <a:pt x="0" y="603568"/>
                  </a:lnTo>
                  <a:lnTo>
                    <a:pt x="603016" y="0"/>
                  </a:lnTo>
                  <a:lnTo>
                    <a:pt x="62504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4828" y="6101452"/>
              <a:ext cx="128822" cy="1289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048366" y="6607050"/>
              <a:ext cx="807720" cy="19050"/>
            </a:xfrm>
            <a:custGeom>
              <a:avLst/>
              <a:gdLst/>
              <a:ahLst/>
              <a:cxnLst/>
              <a:rect l="l" t="t" r="r" b="b"/>
              <a:pathLst>
                <a:path w="807719" h="19050">
                  <a:moveTo>
                    <a:pt x="80713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07132" y="0"/>
                  </a:lnTo>
                  <a:lnTo>
                    <a:pt x="80713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14883" y="6577808"/>
              <a:ext cx="77243" cy="7731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874007" y="6750768"/>
              <a:ext cx="398780" cy="19050"/>
            </a:xfrm>
            <a:custGeom>
              <a:avLst/>
              <a:gdLst/>
              <a:ahLst/>
              <a:cxnLst/>
              <a:rect l="l" t="t" r="r" b="b"/>
              <a:pathLst>
                <a:path w="398780" h="19050">
                  <a:moveTo>
                    <a:pt x="39830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398302" y="0"/>
                  </a:lnTo>
                  <a:lnTo>
                    <a:pt x="39830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31756" y="6721463"/>
              <a:ext cx="77243" cy="7731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720205" y="6914936"/>
              <a:ext cx="635000" cy="19050"/>
            </a:xfrm>
            <a:custGeom>
              <a:avLst/>
              <a:gdLst/>
              <a:ahLst/>
              <a:cxnLst/>
              <a:rect l="l" t="t" r="r" b="b"/>
              <a:pathLst>
                <a:path w="635000" h="19050">
                  <a:moveTo>
                    <a:pt x="634767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34767" y="0"/>
                  </a:lnTo>
                  <a:lnTo>
                    <a:pt x="634767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14420" y="6885631"/>
              <a:ext cx="77243" cy="7731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699711" y="5970766"/>
              <a:ext cx="595630" cy="19050"/>
            </a:xfrm>
            <a:custGeom>
              <a:avLst/>
              <a:gdLst/>
              <a:ahLst/>
              <a:cxnLst/>
              <a:rect l="l" t="t" r="r" b="b"/>
              <a:pathLst>
                <a:path w="595630" h="19050">
                  <a:moveTo>
                    <a:pt x="59552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95523" y="0"/>
                  </a:lnTo>
                  <a:lnTo>
                    <a:pt x="59552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4681" y="5941523"/>
              <a:ext cx="77243" cy="7731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903534" y="6135869"/>
              <a:ext cx="620395" cy="19050"/>
            </a:xfrm>
            <a:custGeom>
              <a:avLst/>
              <a:gdLst/>
              <a:ahLst/>
              <a:cxnLst/>
              <a:rect l="l" t="t" r="r" b="b"/>
              <a:pathLst>
                <a:path w="620394" h="19050">
                  <a:moveTo>
                    <a:pt x="620190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20190" y="0"/>
                  </a:lnTo>
                  <a:lnTo>
                    <a:pt x="620190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3172" y="6106564"/>
              <a:ext cx="77243" cy="7731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5833018" y="7571733"/>
              <a:ext cx="758825" cy="19050"/>
            </a:xfrm>
            <a:custGeom>
              <a:avLst/>
              <a:gdLst/>
              <a:ahLst/>
              <a:cxnLst/>
              <a:rect l="l" t="t" r="r" b="b"/>
              <a:pathLst>
                <a:path w="758825" h="19050">
                  <a:moveTo>
                    <a:pt x="75879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758793" y="0"/>
                  </a:lnTo>
                  <a:lnTo>
                    <a:pt x="75879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61988" y="7542491"/>
              <a:ext cx="77243" cy="7731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776892" y="7479393"/>
              <a:ext cx="558165" cy="19050"/>
            </a:xfrm>
            <a:custGeom>
              <a:avLst/>
              <a:gdLst/>
              <a:ahLst/>
              <a:cxnLst/>
              <a:rect l="l" t="t" r="r" b="b"/>
              <a:pathLst>
                <a:path w="558165" h="19050">
                  <a:moveTo>
                    <a:pt x="558084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58084" y="0"/>
                  </a:lnTo>
                  <a:lnTo>
                    <a:pt x="558084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94424" y="7450088"/>
              <a:ext cx="77243" cy="77314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124282" y="1180036"/>
            <a:ext cx="4438318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305" dirty="0">
                <a:latin typeface="Verdana"/>
                <a:cs typeface="Verdana"/>
              </a:rPr>
              <a:t>N</a:t>
            </a:r>
            <a:r>
              <a:rPr sz="4750" spc="130" dirty="0">
                <a:latin typeface="Verdana"/>
                <a:cs typeface="Verdana"/>
              </a:rPr>
              <a:t>o</a:t>
            </a:r>
            <a:r>
              <a:rPr sz="4750" spc="-80" dirty="0">
                <a:latin typeface="Verdana"/>
                <a:cs typeface="Verdana"/>
              </a:rPr>
              <a:t>r</a:t>
            </a:r>
            <a:r>
              <a:rPr sz="4750" spc="-390" dirty="0">
                <a:latin typeface="Verdana"/>
                <a:cs typeface="Verdana"/>
              </a:rPr>
              <a:t> </a:t>
            </a:r>
            <a:r>
              <a:rPr sz="4750" spc="-15" dirty="0">
                <a:latin typeface="Verdana"/>
                <a:cs typeface="Verdana"/>
              </a:rPr>
              <a:t>Ga</a:t>
            </a:r>
            <a:r>
              <a:rPr sz="4750" spc="95" dirty="0">
                <a:latin typeface="Verdana"/>
                <a:cs typeface="Verdana"/>
              </a:rPr>
              <a:t>t</a:t>
            </a:r>
            <a:r>
              <a:rPr sz="4750" spc="75" dirty="0">
                <a:latin typeface="Verdana"/>
                <a:cs typeface="Verdana"/>
              </a:rPr>
              <a:t>e</a:t>
            </a:r>
            <a:r>
              <a:rPr sz="4750" spc="-1080" dirty="0">
                <a:latin typeface="Verdana"/>
                <a:cs typeface="Verdana"/>
              </a:rPr>
              <a:t>: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41845" y="2132656"/>
            <a:ext cx="1567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14" dirty="0">
                <a:solidFill>
                  <a:srgbClr val="FEFE99"/>
                </a:solidFill>
                <a:latin typeface="Verdana"/>
                <a:cs typeface="Verdana"/>
              </a:rPr>
              <a:t>NOR</a:t>
            </a:r>
            <a:r>
              <a:rPr sz="2400" spc="-21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represents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Verdana"/>
                <a:cs typeface="Verdana"/>
              </a:rPr>
              <a:t>complement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EFE99"/>
                </a:solidFill>
                <a:latin typeface="Verdana"/>
                <a:cs typeface="Verdana"/>
              </a:rPr>
              <a:t>OR</a:t>
            </a:r>
            <a:r>
              <a:rPr sz="2400" spc="-19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operation.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abbreviation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OR.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438720" y="3388240"/>
            <a:ext cx="1552130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7675" marR="5080" indent="-2975610">
              <a:lnSpc>
                <a:spcPct val="114700"/>
              </a:lnSpc>
              <a:spcBef>
                <a:spcPts val="100"/>
              </a:spcBef>
            </a:pP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graphic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symbol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105" dirty="0">
                <a:solidFill>
                  <a:srgbClr val="FEFE99"/>
                </a:solidFill>
                <a:latin typeface="Verdana"/>
                <a:cs typeface="Verdana"/>
              </a:rPr>
              <a:t>NOR</a:t>
            </a:r>
            <a:r>
              <a:rPr sz="2250" spc="-18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consists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90" dirty="0">
                <a:solidFill>
                  <a:srgbClr val="FEFE98"/>
                </a:solidFill>
                <a:latin typeface="Verdana"/>
                <a:cs typeface="Verdana"/>
              </a:rPr>
              <a:t>OR</a:t>
            </a:r>
            <a:r>
              <a:rPr sz="2250" spc="-204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symbol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Verdana"/>
                <a:cs typeface="Verdana"/>
              </a:rPr>
              <a:t>bubble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output,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Verdana"/>
                <a:cs typeface="Verdana"/>
              </a:rPr>
              <a:t>denoting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2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250" spc="-7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75" dirty="0">
                <a:solidFill>
                  <a:srgbClr val="FFFFFF"/>
                </a:solidFill>
                <a:latin typeface="Verdana"/>
                <a:cs typeface="Verdana"/>
              </a:rPr>
              <a:t>complement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25" dirty="0">
                <a:solidFill>
                  <a:srgbClr val="FFFFFF"/>
                </a:solidFill>
                <a:latin typeface="Verdana"/>
                <a:cs typeface="Verdana"/>
              </a:rPr>
              <a:t>operation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35" dirty="0">
                <a:solidFill>
                  <a:srgbClr val="FFFFFF"/>
                </a:solidFill>
                <a:latin typeface="Verdana"/>
                <a:cs typeface="Verdana"/>
              </a:rPr>
              <a:t>performed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7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6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2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4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2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50" spc="90" dirty="0">
                <a:solidFill>
                  <a:srgbClr val="FEFE98"/>
                </a:solidFill>
                <a:latin typeface="Verdana"/>
                <a:cs typeface="Verdana"/>
              </a:rPr>
              <a:t>OR</a:t>
            </a:r>
            <a:r>
              <a:rPr sz="2250" spc="-204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250" spc="-40" dirty="0">
                <a:solidFill>
                  <a:srgbClr val="FFFFFF"/>
                </a:solidFill>
                <a:latin typeface="Verdana"/>
                <a:cs typeface="Verdana"/>
              </a:rPr>
              <a:t>gate.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1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2"/>
                </a:moveTo>
                <a:lnTo>
                  <a:pt x="3934076" y="3940425"/>
                </a:lnTo>
                <a:lnTo>
                  <a:pt x="3894685" y="3928173"/>
                </a:lnTo>
                <a:lnTo>
                  <a:pt x="3850169" y="3913939"/>
                </a:lnTo>
                <a:lnTo>
                  <a:pt x="3805807" y="3899366"/>
                </a:lnTo>
                <a:lnTo>
                  <a:pt x="3761599" y="3884455"/>
                </a:lnTo>
                <a:lnTo>
                  <a:pt x="3717547" y="3869207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1"/>
                </a:lnTo>
                <a:lnTo>
                  <a:pt x="3542928" y="3804883"/>
                </a:lnTo>
                <a:lnTo>
                  <a:pt x="3499679" y="3787976"/>
                </a:lnTo>
                <a:lnTo>
                  <a:pt x="3456594" y="3770742"/>
                </a:lnTo>
                <a:lnTo>
                  <a:pt x="3413677" y="3753182"/>
                </a:lnTo>
                <a:lnTo>
                  <a:pt x="3370927" y="3735298"/>
                </a:lnTo>
                <a:lnTo>
                  <a:pt x="3328347" y="3717091"/>
                </a:lnTo>
                <a:lnTo>
                  <a:pt x="3285939" y="3698563"/>
                </a:lnTo>
                <a:lnTo>
                  <a:pt x="3243703" y="3679715"/>
                </a:lnTo>
                <a:lnTo>
                  <a:pt x="3201641" y="3660550"/>
                </a:lnTo>
                <a:lnTo>
                  <a:pt x="3159756" y="3641068"/>
                </a:lnTo>
                <a:lnTo>
                  <a:pt x="3118048" y="3621270"/>
                </a:lnTo>
                <a:lnTo>
                  <a:pt x="3076518" y="3601160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9" y="3538962"/>
                </a:lnTo>
                <a:lnTo>
                  <a:pt x="2912220" y="3517613"/>
                </a:lnTo>
                <a:lnTo>
                  <a:pt x="2871608" y="3495958"/>
                </a:lnTo>
                <a:lnTo>
                  <a:pt x="2831184" y="3473998"/>
                </a:lnTo>
                <a:lnTo>
                  <a:pt x="2790950" y="3451736"/>
                </a:lnTo>
                <a:lnTo>
                  <a:pt x="2750907" y="3429172"/>
                </a:lnTo>
                <a:lnTo>
                  <a:pt x="2711056" y="3406309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6"/>
                </a:lnTo>
                <a:lnTo>
                  <a:pt x="2553611" y="3311889"/>
                </a:lnTo>
                <a:lnTo>
                  <a:pt x="2514747" y="3287550"/>
                </a:lnTo>
                <a:lnTo>
                  <a:pt x="2476084" y="3262920"/>
                </a:lnTo>
                <a:lnTo>
                  <a:pt x="2437625" y="3238002"/>
                </a:lnTo>
                <a:lnTo>
                  <a:pt x="2399371" y="3212796"/>
                </a:lnTo>
                <a:lnTo>
                  <a:pt x="2361323" y="3187304"/>
                </a:lnTo>
                <a:lnTo>
                  <a:pt x="2323483" y="3161527"/>
                </a:lnTo>
                <a:lnTo>
                  <a:pt x="2285853" y="3135468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8"/>
                </a:lnTo>
                <a:lnTo>
                  <a:pt x="2137457" y="3028432"/>
                </a:lnTo>
                <a:lnTo>
                  <a:pt x="2100897" y="3000981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2"/>
                </a:lnTo>
                <a:lnTo>
                  <a:pt x="1956859" y="2888455"/>
                </a:lnTo>
                <a:lnTo>
                  <a:pt x="1921408" y="2859651"/>
                </a:lnTo>
                <a:lnTo>
                  <a:pt x="1886183" y="2830581"/>
                </a:lnTo>
                <a:lnTo>
                  <a:pt x="1851185" y="2801246"/>
                </a:lnTo>
                <a:lnTo>
                  <a:pt x="1816418" y="2771648"/>
                </a:lnTo>
                <a:lnTo>
                  <a:pt x="1781881" y="2741788"/>
                </a:lnTo>
                <a:lnTo>
                  <a:pt x="1747576" y="2711669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1" y="2493683"/>
                </a:lnTo>
                <a:lnTo>
                  <a:pt x="1481691" y="2461539"/>
                </a:lnTo>
                <a:lnTo>
                  <a:pt x="1449547" y="2429149"/>
                </a:lnTo>
                <a:lnTo>
                  <a:pt x="1417651" y="2396514"/>
                </a:lnTo>
                <a:lnTo>
                  <a:pt x="1386004" y="2363636"/>
                </a:lnTo>
                <a:lnTo>
                  <a:pt x="1354608" y="2330516"/>
                </a:lnTo>
                <a:lnTo>
                  <a:pt x="1323464" y="2297157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3"/>
                </a:lnTo>
                <a:lnTo>
                  <a:pt x="1201442" y="2161348"/>
                </a:lnTo>
                <a:lnTo>
                  <a:pt x="1171583" y="2126811"/>
                </a:lnTo>
                <a:lnTo>
                  <a:pt x="1141985" y="2092043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9"/>
                </a:lnTo>
                <a:lnTo>
                  <a:pt x="1026239" y="1950692"/>
                </a:lnTo>
                <a:lnTo>
                  <a:pt x="997972" y="1914793"/>
                </a:lnTo>
                <a:lnTo>
                  <a:pt x="969975" y="1878672"/>
                </a:lnTo>
                <a:lnTo>
                  <a:pt x="942251" y="1842330"/>
                </a:lnTo>
                <a:lnTo>
                  <a:pt x="914800" y="1805770"/>
                </a:lnTo>
                <a:lnTo>
                  <a:pt x="887624" y="1768993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4"/>
                </a:lnTo>
                <a:lnTo>
                  <a:pt x="781705" y="1619743"/>
                </a:lnTo>
                <a:lnTo>
                  <a:pt x="755929" y="1581903"/>
                </a:lnTo>
                <a:lnTo>
                  <a:pt x="730437" y="1543856"/>
                </a:lnTo>
                <a:lnTo>
                  <a:pt x="705231" y="1505601"/>
                </a:lnTo>
                <a:lnTo>
                  <a:pt x="680312" y="1467142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7"/>
                </a:lnTo>
                <a:lnTo>
                  <a:pt x="560086" y="1271826"/>
                </a:lnTo>
                <a:lnTo>
                  <a:pt x="536924" y="1232170"/>
                </a:lnTo>
                <a:lnTo>
                  <a:pt x="514061" y="1192319"/>
                </a:lnTo>
                <a:lnTo>
                  <a:pt x="491498" y="1152276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3"/>
                </a:lnTo>
                <a:lnTo>
                  <a:pt x="342074" y="866707"/>
                </a:lnTo>
                <a:lnTo>
                  <a:pt x="302167" y="783469"/>
                </a:lnTo>
                <a:lnTo>
                  <a:pt x="263519" y="699522"/>
                </a:lnTo>
                <a:lnTo>
                  <a:pt x="226144" y="614877"/>
                </a:lnTo>
                <a:lnTo>
                  <a:pt x="190053" y="529548"/>
                </a:lnTo>
                <a:lnTo>
                  <a:pt x="155259" y="443545"/>
                </a:lnTo>
                <a:lnTo>
                  <a:pt x="121774" y="356883"/>
                </a:lnTo>
                <a:lnTo>
                  <a:pt x="89611" y="269572"/>
                </a:lnTo>
                <a:lnTo>
                  <a:pt x="58781" y="181625"/>
                </a:lnTo>
                <a:lnTo>
                  <a:pt x="29297" y="93054"/>
                </a:lnTo>
                <a:lnTo>
                  <a:pt x="0" y="0"/>
                </a:lnTo>
                <a:lnTo>
                  <a:pt x="2884392" y="0"/>
                </a:lnTo>
                <a:lnTo>
                  <a:pt x="2892217" y="12620"/>
                </a:lnTo>
                <a:lnTo>
                  <a:pt x="2916449" y="50542"/>
                </a:lnTo>
                <a:lnTo>
                  <a:pt x="2941182" y="88108"/>
                </a:lnTo>
                <a:lnTo>
                  <a:pt x="2966411" y="125316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2" y="305793"/>
                </a:lnTo>
                <a:lnTo>
                  <a:pt x="3127938" y="340744"/>
                </a:lnTo>
                <a:lnTo>
                  <a:pt x="3156507" y="375302"/>
                </a:lnTo>
                <a:lnTo>
                  <a:pt x="3185535" y="409463"/>
                </a:lnTo>
                <a:lnTo>
                  <a:pt x="3215016" y="443222"/>
                </a:lnTo>
                <a:lnTo>
                  <a:pt x="3244947" y="476575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6"/>
                </a:lnTo>
                <a:lnTo>
                  <a:pt x="3369063" y="605825"/>
                </a:lnTo>
                <a:lnTo>
                  <a:pt x="3401168" y="637074"/>
                </a:lnTo>
                <a:lnTo>
                  <a:pt x="3433693" y="667888"/>
                </a:lnTo>
                <a:lnTo>
                  <a:pt x="3466635" y="698262"/>
                </a:lnTo>
                <a:lnTo>
                  <a:pt x="3499987" y="728193"/>
                </a:lnTo>
                <a:lnTo>
                  <a:pt x="3533747" y="757674"/>
                </a:lnTo>
                <a:lnTo>
                  <a:pt x="3567908" y="786702"/>
                </a:lnTo>
                <a:lnTo>
                  <a:pt x="3602467" y="815271"/>
                </a:lnTo>
                <a:lnTo>
                  <a:pt x="3637417" y="843377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70"/>
                </a:lnTo>
                <a:lnTo>
                  <a:pt x="3781052" y="951077"/>
                </a:lnTo>
                <a:lnTo>
                  <a:pt x="3817895" y="976797"/>
                </a:lnTo>
                <a:lnTo>
                  <a:pt x="3855103" y="1002026"/>
                </a:lnTo>
                <a:lnTo>
                  <a:pt x="3892669" y="1026759"/>
                </a:lnTo>
                <a:lnTo>
                  <a:pt x="3930591" y="1050991"/>
                </a:lnTo>
                <a:lnTo>
                  <a:pt x="3934076" y="1053152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8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5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1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5"/>
                </a:lnTo>
                <a:lnTo>
                  <a:pt x="362183" y="495962"/>
                </a:lnTo>
                <a:lnTo>
                  <a:pt x="387683" y="535335"/>
                </a:lnTo>
                <a:lnTo>
                  <a:pt x="412846" y="574871"/>
                </a:lnTo>
                <a:lnTo>
                  <a:pt x="437670" y="614568"/>
                </a:lnTo>
                <a:lnTo>
                  <a:pt x="462156" y="654425"/>
                </a:lnTo>
                <a:lnTo>
                  <a:pt x="486303" y="694439"/>
                </a:lnTo>
                <a:lnTo>
                  <a:pt x="510112" y="734608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0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2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0"/>
                </a:lnTo>
                <a:lnTo>
                  <a:pt x="1009837" y="1826331"/>
                </a:lnTo>
                <a:lnTo>
                  <a:pt x="1024450" y="1869869"/>
                </a:lnTo>
                <a:lnTo>
                  <a:pt x="1038721" y="1913501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5"/>
                </a:lnTo>
                <a:lnTo>
                  <a:pt x="1117142" y="2177160"/>
                </a:lnTo>
                <a:lnTo>
                  <a:pt x="1129011" y="2221393"/>
                </a:lnTo>
                <a:lnTo>
                  <a:pt x="1140535" y="2265704"/>
                </a:lnTo>
                <a:lnTo>
                  <a:pt x="1151716" y="2310090"/>
                </a:lnTo>
                <a:lnTo>
                  <a:pt x="1162553" y="2354550"/>
                </a:lnTo>
                <a:lnTo>
                  <a:pt x="1173045" y="2399079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5"/>
                </a:lnTo>
                <a:lnTo>
                  <a:pt x="1228763" y="2667625"/>
                </a:lnTo>
                <a:lnTo>
                  <a:pt x="1236842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3" y="2892964"/>
                </a:lnTo>
                <a:lnTo>
                  <a:pt x="1272054" y="2938175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29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7"/>
                </a:lnTo>
                <a:lnTo>
                  <a:pt x="1323068" y="3529026"/>
                </a:lnTo>
                <a:lnTo>
                  <a:pt x="1324560" y="3574639"/>
                </a:lnTo>
                <a:lnTo>
                  <a:pt x="1325704" y="3620265"/>
                </a:lnTo>
                <a:lnTo>
                  <a:pt x="1326500" y="3665901"/>
                </a:lnTo>
                <a:lnTo>
                  <a:pt x="1326948" y="3711546"/>
                </a:lnTo>
                <a:lnTo>
                  <a:pt x="1327047" y="3757196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4"/>
                </a:lnTo>
                <a:lnTo>
                  <a:pt x="1320314" y="4031106"/>
                </a:lnTo>
                <a:lnTo>
                  <a:pt x="1317969" y="4076738"/>
                </a:lnTo>
                <a:lnTo>
                  <a:pt x="1315275" y="4122360"/>
                </a:lnTo>
                <a:lnTo>
                  <a:pt x="1312230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1" y="4758673"/>
                </a:lnTo>
                <a:lnTo>
                  <a:pt x="1232794" y="4803867"/>
                </a:lnTo>
                <a:lnTo>
                  <a:pt x="1224484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4"/>
                </a:lnTo>
                <a:lnTo>
                  <a:pt x="1187723" y="5029108"/>
                </a:lnTo>
                <a:lnTo>
                  <a:pt x="1177651" y="5073996"/>
                </a:lnTo>
                <a:lnTo>
                  <a:pt x="1167227" y="5118824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5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6" y="5695275"/>
                </a:lnTo>
                <a:lnTo>
                  <a:pt x="984146" y="5739055"/>
                </a:lnTo>
                <a:lnTo>
                  <a:pt x="968410" y="5782744"/>
                </a:lnTo>
                <a:lnTo>
                  <a:pt x="952320" y="5826340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49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699"/>
                </a:lnTo>
                <a:lnTo>
                  <a:pt x="751836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1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0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7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7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0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6"/>
                </a:lnTo>
                <a:lnTo>
                  <a:pt x="105925" y="7354136"/>
                </a:lnTo>
                <a:lnTo>
                  <a:pt x="76229" y="7392590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2812" y="7444253"/>
            <a:ext cx="2371724" cy="2838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7145" y="4871261"/>
            <a:ext cx="10420349" cy="19240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7145" y="7444253"/>
            <a:ext cx="10420348" cy="25431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1497" y="1080002"/>
            <a:ext cx="6898503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80" dirty="0">
                <a:latin typeface="Verdana"/>
                <a:cs typeface="Verdana"/>
              </a:rPr>
              <a:t>E</a:t>
            </a:r>
            <a:r>
              <a:rPr sz="4750" spc="280" dirty="0">
                <a:latin typeface="Verdana"/>
                <a:cs typeface="Verdana"/>
              </a:rPr>
              <a:t>q</a:t>
            </a:r>
            <a:r>
              <a:rPr sz="4750" spc="210" dirty="0">
                <a:latin typeface="Verdana"/>
                <a:cs typeface="Verdana"/>
              </a:rPr>
              <a:t>u</a:t>
            </a:r>
            <a:r>
              <a:rPr sz="4750" spc="20" dirty="0">
                <a:latin typeface="Verdana"/>
                <a:cs typeface="Verdana"/>
              </a:rPr>
              <a:t>i</a:t>
            </a:r>
            <a:r>
              <a:rPr sz="4750" spc="-160" dirty="0">
                <a:latin typeface="Verdana"/>
                <a:cs typeface="Verdana"/>
              </a:rPr>
              <a:t>v</a:t>
            </a:r>
            <a:r>
              <a:rPr sz="4750" spc="-15" dirty="0">
                <a:latin typeface="Verdana"/>
                <a:cs typeface="Verdana"/>
              </a:rPr>
              <a:t>a</a:t>
            </a:r>
            <a:r>
              <a:rPr sz="4750" spc="20" dirty="0">
                <a:latin typeface="Verdana"/>
                <a:cs typeface="Verdana"/>
              </a:rPr>
              <a:t>l</a:t>
            </a:r>
            <a:r>
              <a:rPr sz="4750" spc="75" dirty="0">
                <a:latin typeface="Verdana"/>
                <a:cs typeface="Verdana"/>
              </a:rPr>
              <a:t>e</a:t>
            </a:r>
            <a:r>
              <a:rPr sz="4750" spc="229" dirty="0">
                <a:latin typeface="Verdana"/>
                <a:cs typeface="Verdana"/>
              </a:rPr>
              <a:t>n</a:t>
            </a:r>
            <a:r>
              <a:rPr sz="4750" spc="95" dirty="0">
                <a:latin typeface="Verdana"/>
                <a:cs typeface="Verdana"/>
              </a:rPr>
              <a:t>t</a:t>
            </a:r>
            <a:r>
              <a:rPr sz="4750" spc="-390" dirty="0">
                <a:latin typeface="Verdana"/>
                <a:cs typeface="Verdana"/>
              </a:rPr>
              <a:t> </a:t>
            </a:r>
            <a:r>
              <a:rPr sz="4750" spc="-15" dirty="0">
                <a:latin typeface="Verdana"/>
                <a:cs typeface="Verdana"/>
              </a:rPr>
              <a:t>Ga</a:t>
            </a:r>
            <a:r>
              <a:rPr sz="4750" spc="95" dirty="0">
                <a:latin typeface="Verdana"/>
                <a:cs typeface="Verdana"/>
              </a:rPr>
              <a:t>t</a:t>
            </a:r>
            <a:r>
              <a:rPr sz="4750" spc="75" dirty="0">
                <a:latin typeface="Verdana"/>
                <a:cs typeface="Verdana"/>
              </a:rPr>
              <a:t>e</a:t>
            </a:r>
            <a:r>
              <a:rPr sz="4750" spc="-1080" dirty="0">
                <a:latin typeface="Verdana"/>
                <a:cs typeface="Verdana"/>
              </a:rPr>
              <a:t>: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5761" y="2244901"/>
            <a:ext cx="1514348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66720">
              <a:lnSpc>
                <a:spcPct val="114599"/>
              </a:lnSpc>
              <a:spcBef>
                <a:spcPts val="100"/>
              </a:spcBef>
            </a:pPr>
            <a:r>
              <a:rPr sz="2400" spc="9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equivalent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gate,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digital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logic,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refers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logic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performs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Verdana"/>
                <a:cs typeface="Verdana"/>
              </a:rPr>
              <a:t>same </a:t>
            </a:r>
            <a:r>
              <a:rPr sz="2400" spc="-8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1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0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4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40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Verdana"/>
              <a:cs typeface="Verdana"/>
            </a:endParaRPr>
          </a:p>
          <a:p>
            <a:pPr marL="12700" marR="5080" indent="79375">
              <a:lnSpc>
                <a:spcPct val="114599"/>
              </a:lnSpc>
            </a:pP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example,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5" dirty="0">
                <a:solidFill>
                  <a:srgbClr val="FEFE99"/>
                </a:solidFill>
                <a:latin typeface="Verdana"/>
                <a:cs typeface="Verdana"/>
              </a:rPr>
              <a:t>NAND</a:t>
            </a:r>
            <a:r>
              <a:rPr sz="2400" spc="-21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equivalent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30" dirty="0">
                <a:solidFill>
                  <a:srgbClr val="FEFE98"/>
                </a:solidFill>
                <a:latin typeface="Verdana"/>
                <a:cs typeface="Verdana"/>
              </a:rPr>
              <a:t>AND</a:t>
            </a:r>
            <a:r>
              <a:rPr sz="2400" spc="-220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followed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EFE99"/>
                </a:solidFill>
                <a:latin typeface="Verdana"/>
                <a:cs typeface="Verdana"/>
              </a:rPr>
              <a:t>NOT</a:t>
            </a:r>
            <a:r>
              <a:rPr sz="2400" spc="-215" dirty="0">
                <a:solidFill>
                  <a:srgbClr val="FEFE99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gate,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14" dirty="0">
                <a:solidFill>
                  <a:srgbClr val="FEFE98"/>
                </a:solidFill>
                <a:latin typeface="Verdana"/>
                <a:cs typeface="Verdana"/>
              </a:rPr>
              <a:t>NOR</a:t>
            </a:r>
            <a:r>
              <a:rPr sz="2400" spc="-220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400" spc="-8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Verdana"/>
                <a:cs typeface="Verdana"/>
              </a:rPr>
              <a:t>equivalent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00" dirty="0">
                <a:solidFill>
                  <a:srgbClr val="FEFE98"/>
                </a:solidFill>
                <a:latin typeface="Verdana"/>
                <a:cs typeface="Verdana"/>
              </a:rPr>
              <a:t>OR</a:t>
            </a:r>
            <a:r>
              <a:rPr sz="2400" spc="-220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followed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0" dirty="0">
                <a:solidFill>
                  <a:srgbClr val="FEFE98"/>
                </a:solidFill>
                <a:latin typeface="Verdana"/>
                <a:cs typeface="Verdana"/>
              </a:rPr>
              <a:t>NOT</a:t>
            </a:r>
            <a:r>
              <a:rPr sz="2400" spc="-220" dirty="0">
                <a:solidFill>
                  <a:srgbClr val="FEFE98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gate.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4"/>
                </a:lnTo>
                <a:lnTo>
                  <a:pt x="3894685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9" y="3884454"/>
                </a:lnTo>
                <a:lnTo>
                  <a:pt x="3717546" y="3869206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0"/>
                </a:lnTo>
                <a:lnTo>
                  <a:pt x="3542928" y="3804882"/>
                </a:lnTo>
                <a:lnTo>
                  <a:pt x="3499678" y="3787975"/>
                </a:lnTo>
                <a:lnTo>
                  <a:pt x="3456594" y="3770741"/>
                </a:lnTo>
                <a:lnTo>
                  <a:pt x="3413676" y="3753181"/>
                </a:lnTo>
                <a:lnTo>
                  <a:pt x="3370927" y="3735297"/>
                </a:lnTo>
                <a:lnTo>
                  <a:pt x="3328347" y="3717090"/>
                </a:lnTo>
                <a:lnTo>
                  <a:pt x="3285939" y="3698562"/>
                </a:lnTo>
                <a:lnTo>
                  <a:pt x="3243703" y="3679715"/>
                </a:lnTo>
                <a:lnTo>
                  <a:pt x="3201641" y="3660549"/>
                </a:lnTo>
                <a:lnTo>
                  <a:pt x="3159756" y="3641067"/>
                </a:lnTo>
                <a:lnTo>
                  <a:pt x="3118047" y="3621270"/>
                </a:lnTo>
                <a:lnTo>
                  <a:pt x="3076518" y="3601159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8" y="3538962"/>
                </a:lnTo>
                <a:lnTo>
                  <a:pt x="2912220" y="3517612"/>
                </a:lnTo>
                <a:lnTo>
                  <a:pt x="2871608" y="3495957"/>
                </a:lnTo>
                <a:lnTo>
                  <a:pt x="2831184" y="3473998"/>
                </a:lnTo>
                <a:lnTo>
                  <a:pt x="2790950" y="3451735"/>
                </a:lnTo>
                <a:lnTo>
                  <a:pt x="2750907" y="3429172"/>
                </a:lnTo>
                <a:lnTo>
                  <a:pt x="2711056" y="3406308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20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3"/>
                </a:lnTo>
                <a:lnTo>
                  <a:pt x="2323483" y="3161527"/>
                </a:lnTo>
                <a:lnTo>
                  <a:pt x="2285853" y="3135467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7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1"/>
                </a:lnTo>
                <a:lnTo>
                  <a:pt x="1956859" y="2888455"/>
                </a:lnTo>
                <a:lnTo>
                  <a:pt x="1921408" y="2859650"/>
                </a:lnTo>
                <a:lnTo>
                  <a:pt x="1886183" y="2830580"/>
                </a:lnTo>
                <a:lnTo>
                  <a:pt x="1851185" y="2801245"/>
                </a:lnTo>
                <a:lnTo>
                  <a:pt x="1816417" y="2771647"/>
                </a:lnTo>
                <a:lnTo>
                  <a:pt x="1781880" y="2741788"/>
                </a:lnTo>
                <a:lnTo>
                  <a:pt x="1747576" y="2711668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7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6"/>
                </a:lnTo>
                <a:lnTo>
                  <a:pt x="1323464" y="2297156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2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8"/>
                </a:lnTo>
                <a:lnTo>
                  <a:pt x="1026239" y="1950692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30"/>
                </a:lnTo>
                <a:lnTo>
                  <a:pt x="914800" y="1805770"/>
                </a:lnTo>
                <a:lnTo>
                  <a:pt x="887624" y="1768992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3"/>
                </a:lnTo>
                <a:lnTo>
                  <a:pt x="781705" y="1619743"/>
                </a:lnTo>
                <a:lnTo>
                  <a:pt x="755928" y="1581903"/>
                </a:lnTo>
                <a:lnTo>
                  <a:pt x="730436" y="1543855"/>
                </a:lnTo>
                <a:lnTo>
                  <a:pt x="705231" y="1505601"/>
                </a:lnTo>
                <a:lnTo>
                  <a:pt x="680312" y="1467141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6"/>
                </a:lnTo>
                <a:lnTo>
                  <a:pt x="560086" y="1271826"/>
                </a:lnTo>
                <a:lnTo>
                  <a:pt x="536924" y="1232169"/>
                </a:lnTo>
                <a:lnTo>
                  <a:pt x="514061" y="1192319"/>
                </a:lnTo>
                <a:lnTo>
                  <a:pt x="491497" y="1152275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1"/>
                </a:lnTo>
                <a:lnTo>
                  <a:pt x="226144" y="614877"/>
                </a:lnTo>
                <a:lnTo>
                  <a:pt x="190053" y="529547"/>
                </a:lnTo>
                <a:lnTo>
                  <a:pt x="155259" y="443545"/>
                </a:lnTo>
                <a:lnTo>
                  <a:pt x="121774" y="356882"/>
                </a:lnTo>
                <a:lnTo>
                  <a:pt x="89611" y="269571"/>
                </a:lnTo>
                <a:lnTo>
                  <a:pt x="58781" y="181624"/>
                </a:lnTo>
                <a:lnTo>
                  <a:pt x="29296" y="93054"/>
                </a:lnTo>
                <a:lnTo>
                  <a:pt x="0" y="0"/>
                </a:lnTo>
                <a:lnTo>
                  <a:pt x="2884393" y="0"/>
                </a:lnTo>
                <a:lnTo>
                  <a:pt x="2892217" y="12620"/>
                </a:lnTo>
                <a:lnTo>
                  <a:pt x="2916449" y="50541"/>
                </a:lnTo>
                <a:lnTo>
                  <a:pt x="2941182" y="88108"/>
                </a:lnTo>
                <a:lnTo>
                  <a:pt x="2966411" y="125315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1" y="305792"/>
                </a:lnTo>
                <a:lnTo>
                  <a:pt x="3127938" y="340743"/>
                </a:lnTo>
                <a:lnTo>
                  <a:pt x="3156507" y="375301"/>
                </a:lnTo>
                <a:lnTo>
                  <a:pt x="3185535" y="409462"/>
                </a:lnTo>
                <a:lnTo>
                  <a:pt x="3215016" y="443222"/>
                </a:lnTo>
                <a:lnTo>
                  <a:pt x="3244946" y="476574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5" y="698262"/>
                </a:lnTo>
                <a:lnTo>
                  <a:pt x="3499987" y="728192"/>
                </a:lnTo>
                <a:lnTo>
                  <a:pt x="3533747" y="757673"/>
                </a:lnTo>
                <a:lnTo>
                  <a:pt x="3567908" y="786701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7"/>
                </a:lnTo>
                <a:lnTo>
                  <a:pt x="3855102" y="1002026"/>
                </a:lnTo>
                <a:lnTo>
                  <a:pt x="3892669" y="1026758"/>
                </a:lnTo>
                <a:lnTo>
                  <a:pt x="3930591" y="1050991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2812" y="7444251"/>
            <a:ext cx="2371724" cy="2838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5440" y="1029882"/>
            <a:ext cx="1638299" cy="1607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8032" y="6215412"/>
            <a:ext cx="2101610" cy="166622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789254" y="6182662"/>
            <a:ext cx="3286125" cy="1854200"/>
            <a:chOff x="11789254" y="6182662"/>
            <a:chExt cx="3286125" cy="1854200"/>
          </a:xfrm>
        </p:grpSpPr>
        <p:sp>
          <p:nvSpPr>
            <p:cNvPr id="7" name="object 7"/>
            <p:cNvSpPr/>
            <p:nvPr/>
          </p:nvSpPr>
          <p:spPr>
            <a:xfrm>
              <a:off x="11789245" y="6183401"/>
              <a:ext cx="3286125" cy="1853564"/>
            </a:xfrm>
            <a:custGeom>
              <a:avLst/>
              <a:gdLst/>
              <a:ahLst/>
              <a:cxnLst/>
              <a:rect l="l" t="t" r="r" b="b"/>
              <a:pathLst>
                <a:path w="3286125" h="1853565">
                  <a:moveTo>
                    <a:pt x="3285794" y="1455724"/>
                  </a:moveTo>
                  <a:lnTo>
                    <a:pt x="3239338" y="1409293"/>
                  </a:lnTo>
                  <a:lnTo>
                    <a:pt x="3226447" y="1422171"/>
                  </a:lnTo>
                  <a:lnTo>
                    <a:pt x="2693847" y="889863"/>
                  </a:lnTo>
                  <a:lnTo>
                    <a:pt x="2706738" y="876973"/>
                  </a:lnTo>
                  <a:lnTo>
                    <a:pt x="2660281" y="830541"/>
                  </a:lnTo>
                  <a:lnTo>
                    <a:pt x="2622613" y="868197"/>
                  </a:lnTo>
                  <a:lnTo>
                    <a:pt x="2558173" y="803808"/>
                  </a:lnTo>
                  <a:lnTo>
                    <a:pt x="2558173" y="729462"/>
                  </a:lnTo>
                  <a:lnTo>
                    <a:pt x="2583345" y="685812"/>
                  </a:lnTo>
                  <a:lnTo>
                    <a:pt x="2603474" y="640245"/>
                  </a:lnTo>
                  <a:lnTo>
                    <a:pt x="2618575" y="593204"/>
                  </a:lnTo>
                  <a:lnTo>
                    <a:pt x="2628633" y="545084"/>
                  </a:lnTo>
                  <a:lnTo>
                    <a:pt x="2633662" y="496341"/>
                  </a:lnTo>
                  <a:lnTo>
                    <a:pt x="2633662" y="447370"/>
                  </a:lnTo>
                  <a:lnTo>
                    <a:pt x="2628633" y="398627"/>
                  </a:lnTo>
                  <a:lnTo>
                    <a:pt x="2618575" y="350507"/>
                  </a:lnTo>
                  <a:lnTo>
                    <a:pt x="2603474" y="303453"/>
                  </a:lnTo>
                  <a:lnTo>
                    <a:pt x="2583345" y="257898"/>
                  </a:lnTo>
                  <a:lnTo>
                    <a:pt x="2558173" y="214249"/>
                  </a:lnTo>
                  <a:lnTo>
                    <a:pt x="2558173" y="166255"/>
                  </a:lnTo>
                  <a:lnTo>
                    <a:pt x="2550820" y="129794"/>
                  </a:lnTo>
                  <a:lnTo>
                    <a:pt x="2530729" y="100012"/>
                  </a:lnTo>
                  <a:lnTo>
                    <a:pt x="2500947" y="79946"/>
                  </a:lnTo>
                  <a:lnTo>
                    <a:pt x="2464460" y="72580"/>
                  </a:lnTo>
                  <a:lnTo>
                    <a:pt x="2414740" y="72580"/>
                  </a:lnTo>
                  <a:lnTo>
                    <a:pt x="2371699" y="48387"/>
                  </a:lnTo>
                  <a:lnTo>
                    <a:pt x="2326868" y="29032"/>
                  </a:lnTo>
                  <a:lnTo>
                    <a:pt x="2280628" y="14516"/>
                  </a:lnTo>
                  <a:lnTo>
                    <a:pt x="2233384" y="4838"/>
                  </a:lnTo>
                  <a:lnTo>
                    <a:pt x="2185543" y="0"/>
                  </a:lnTo>
                  <a:lnTo>
                    <a:pt x="2137499" y="0"/>
                  </a:lnTo>
                  <a:lnTo>
                    <a:pt x="2089658" y="4838"/>
                  </a:lnTo>
                  <a:lnTo>
                    <a:pt x="2042414" y="14516"/>
                  </a:lnTo>
                  <a:lnTo>
                    <a:pt x="1996173" y="29032"/>
                  </a:lnTo>
                  <a:lnTo>
                    <a:pt x="1951329" y="48387"/>
                  </a:lnTo>
                  <a:lnTo>
                    <a:pt x="1908302" y="72580"/>
                  </a:lnTo>
                  <a:lnTo>
                    <a:pt x="278244" y="72580"/>
                  </a:lnTo>
                  <a:lnTo>
                    <a:pt x="241769" y="79946"/>
                  </a:lnTo>
                  <a:lnTo>
                    <a:pt x="211975" y="100012"/>
                  </a:lnTo>
                  <a:lnTo>
                    <a:pt x="191897" y="129794"/>
                  </a:lnTo>
                  <a:lnTo>
                    <a:pt x="184531" y="166243"/>
                  </a:lnTo>
                  <a:lnTo>
                    <a:pt x="184531" y="1672107"/>
                  </a:lnTo>
                  <a:lnTo>
                    <a:pt x="0" y="1672107"/>
                  </a:lnTo>
                  <a:lnTo>
                    <a:pt x="6464" y="1720202"/>
                  </a:lnTo>
                  <a:lnTo>
                    <a:pt x="24714" y="1763407"/>
                  </a:lnTo>
                  <a:lnTo>
                    <a:pt x="53009" y="1800021"/>
                  </a:lnTo>
                  <a:lnTo>
                    <a:pt x="89649" y="1828317"/>
                  </a:lnTo>
                  <a:lnTo>
                    <a:pt x="132880" y="1846541"/>
                  </a:lnTo>
                  <a:lnTo>
                    <a:pt x="181000" y="1853006"/>
                  </a:lnTo>
                  <a:lnTo>
                    <a:pt x="2561704" y="1853006"/>
                  </a:lnTo>
                  <a:lnTo>
                    <a:pt x="2609824" y="1846541"/>
                  </a:lnTo>
                  <a:lnTo>
                    <a:pt x="2653055" y="1828317"/>
                  </a:lnTo>
                  <a:lnTo>
                    <a:pt x="2689695" y="1800021"/>
                  </a:lnTo>
                  <a:lnTo>
                    <a:pt x="2717990" y="1763407"/>
                  </a:lnTo>
                  <a:lnTo>
                    <a:pt x="2736240" y="1720202"/>
                  </a:lnTo>
                  <a:lnTo>
                    <a:pt x="2742704" y="1672107"/>
                  </a:lnTo>
                  <a:lnTo>
                    <a:pt x="2558173" y="1672107"/>
                  </a:lnTo>
                  <a:lnTo>
                    <a:pt x="2558173" y="1008126"/>
                  </a:lnTo>
                  <a:lnTo>
                    <a:pt x="2566847" y="1016787"/>
                  </a:lnTo>
                  <a:lnTo>
                    <a:pt x="2579738" y="1003896"/>
                  </a:lnTo>
                  <a:lnTo>
                    <a:pt x="3112338" y="1536217"/>
                  </a:lnTo>
                  <a:lnTo>
                    <a:pt x="3099447" y="1549107"/>
                  </a:lnTo>
                  <a:lnTo>
                    <a:pt x="3145904" y="1595539"/>
                  </a:lnTo>
                  <a:lnTo>
                    <a:pt x="3285794" y="1455724"/>
                  </a:lnTo>
                  <a:close/>
                </a:path>
              </a:pathLst>
            </a:custGeom>
            <a:solidFill>
              <a:srgbClr val="112E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063750" y="6345892"/>
              <a:ext cx="2193925" cy="1419860"/>
            </a:xfrm>
            <a:custGeom>
              <a:avLst/>
              <a:gdLst/>
              <a:ahLst/>
              <a:cxnLst/>
              <a:rect l="l" t="t" r="r" b="b"/>
              <a:pathLst>
                <a:path w="2193925" h="1419859">
                  <a:moveTo>
                    <a:pt x="0" y="1419687"/>
                  </a:moveTo>
                  <a:lnTo>
                    <a:pt x="0" y="0"/>
                  </a:lnTo>
                  <a:lnTo>
                    <a:pt x="2193711" y="0"/>
                  </a:lnTo>
                  <a:lnTo>
                    <a:pt x="2193711" y="1419687"/>
                  </a:lnTo>
                  <a:lnTo>
                    <a:pt x="0" y="1419687"/>
                  </a:lnTo>
                  <a:close/>
                </a:path>
              </a:pathLst>
            </a:custGeom>
            <a:solidFill>
              <a:srgbClr val="BCB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01237" y="6383362"/>
              <a:ext cx="2118734" cy="13447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789254" y="7855501"/>
              <a:ext cx="2743200" cy="180975"/>
            </a:xfrm>
            <a:custGeom>
              <a:avLst/>
              <a:gdLst/>
              <a:ahLst/>
              <a:cxnLst/>
              <a:rect l="l" t="t" r="r" b="b"/>
              <a:pathLst>
                <a:path w="2743200" h="180975">
                  <a:moveTo>
                    <a:pt x="2561702" y="180902"/>
                  </a:moveTo>
                  <a:lnTo>
                    <a:pt x="180998" y="180902"/>
                  </a:lnTo>
                  <a:lnTo>
                    <a:pt x="132882" y="174440"/>
                  </a:lnTo>
                  <a:lnTo>
                    <a:pt x="89645" y="156203"/>
                  </a:lnTo>
                  <a:lnTo>
                    <a:pt x="53013" y="127917"/>
                  </a:lnTo>
                  <a:lnTo>
                    <a:pt x="24711" y="91304"/>
                  </a:lnTo>
                  <a:lnTo>
                    <a:pt x="6465" y="48090"/>
                  </a:lnTo>
                  <a:lnTo>
                    <a:pt x="0" y="0"/>
                  </a:lnTo>
                  <a:lnTo>
                    <a:pt x="2742701" y="0"/>
                  </a:lnTo>
                  <a:lnTo>
                    <a:pt x="2736235" y="48090"/>
                  </a:lnTo>
                  <a:lnTo>
                    <a:pt x="2717989" y="91304"/>
                  </a:lnTo>
                  <a:lnTo>
                    <a:pt x="2689687" y="127917"/>
                  </a:lnTo>
                  <a:lnTo>
                    <a:pt x="2653055" y="156203"/>
                  </a:lnTo>
                  <a:lnTo>
                    <a:pt x="2609819" y="174440"/>
                  </a:lnTo>
                  <a:lnTo>
                    <a:pt x="2561702" y="180902"/>
                  </a:lnTo>
                  <a:close/>
                </a:path>
              </a:pathLst>
            </a:custGeom>
            <a:solidFill>
              <a:srgbClr val="BCB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1706" y="7892971"/>
              <a:ext cx="2657795" cy="10596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101233" y="6604037"/>
              <a:ext cx="2098040" cy="7620"/>
            </a:xfrm>
            <a:custGeom>
              <a:avLst/>
              <a:gdLst/>
              <a:ahLst/>
              <a:cxnLst/>
              <a:rect l="l" t="t" r="r" b="b"/>
              <a:pathLst>
                <a:path w="2098040" h="7620">
                  <a:moveTo>
                    <a:pt x="7493" y="0"/>
                  </a:moveTo>
                  <a:lnTo>
                    <a:pt x="0" y="0"/>
                  </a:lnTo>
                  <a:lnTo>
                    <a:pt x="0" y="7493"/>
                  </a:lnTo>
                  <a:lnTo>
                    <a:pt x="7493" y="7493"/>
                  </a:lnTo>
                  <a:lnTo>
                    <a:pt x="7493" y="0"/>
                  </a:lnTo>
                  <a:close/>
                </a:path>
                <a:path w="2098040" h="7620">
                  <a:moveTo>
                    <a:pt x="37350" y="0"/>
                  </a:moveTo>
                  <a:lnTo>
                    <a:pt x="22428" y="0"/>
                  </a:lnTo>
                  <a:lnTo>
                    <a:pt x="22428" y="7493"/>
                  </a:lnTo>
                  <a:lnTo>
                    <a:pt x="37350" y="7493"/>
                  </a:lnTo>
                  <a:lnTo>
                    <a:pt x="37350" y="0"/>
                  </a:lnTo>
                  <a:close/>
                </a:path>
                <a:path w="2098040" h="7620">
                  <a:moveTo>
                    <a:pt x="67221" y="0"/>
                  </a:moveTo>
                  <a:lnTo>
                    <a:pt x="52285" y="0"/>
                  </a:lnTo>
                  <a:lnTo>
                    <a:pt x="52285" y="7493"/>
                  </a:lnTo>
                  <a:lnTo>
                    <a:pt x="67221" y="7493"/>
                  </a:lnTo>
                  <a:lnTo>
                    <a:pt x="67221" y="0"/>
                  </a:lnTo>
                  <a:close/>
                </a:path>
                <a:path w="2098040" h="7620">
                  <a:moveTo>
                    <a:pt x="97078" y="0"/>
                  </a:moveTo>
                  <a:lnTo>
                    <a:pt x="82143" y="0"/>
                  </a:lnTo>
                  <a:lnTo>
                    <a:pt x="82143" y="7493"/>
                  </a:lnTo>
                  <a:lnTo>
                    <a:pt x="97078" y="7493"/>
                  </a:lnTo>
                  <a:lnTo>
                    <a:pt x="97078" y="0"/>
                  </a:lnTo>
                  <a:close/>
                </a:path>
                <a:path w="2098040" h="7620">
                  <a:moveTo>
                    <a:pt x="126936" y="0"/>
                  </a:moveTo>
                  <a:lnTo>
                    <a:pt x="112001" y="0"/>
                  </a:lnTo>
                  <a:lnTo>
                    <a:pt x="112001" y="7493"/>
                  </a:lnTo>
                  <a:lnTo>
                    <a:pt x="126936" y="7493"/>
                  </a:lnTo>
                  <a:lnTo>
                    <a:pt x="126936" y="0"/>
                  </a:lnTo>
                  <a:close/>
                </a:path>
                <a:path w="2098040" h="7620">
                  <a:moveTo>
                    <a:pt x="156794" y="0"/>
                  </a:moveTo>
                  <a:lnTo>
                    <a:pt x="141859" y="0"/>
                  </a:lnTo>
                  <a:lnTo>
                    <a:pt x="141859" y="7493"/>
                  </a:lnTo>
                  <a:lnTo>
                    <a:pt x="156794" y="7493"/>
                  </a:lnTo>
                  <a:lnTo>
                    <a:pt x="156794" y="0"/>
                  </a:lnTo>
                  <a:close/>
                </a:path>
                <a:path w="2098040" h="7620">
                  <a:moveTo>
                    <a:pt x="186651" y="0"/>
                  </a:moveTo>
                  <a:lnTo>
                    <a:pt x="171716" y="0"/>
                  </a:lnTo>
                  <a:lnTo>
                    <a:pt x="171716" y="7493"/>
                  </a:lnTo>
                  <a:lnTo>
                    <a:pt x="186651" y="7493"/>
                  </a:lnTo>
                  <a:lnTo>
                    <a:pt x="186651" y="0"/>
                  </a:lnTo>
                  <a:close/>
                </a:path>
                <a:path w="2098040" h="7620">
                  <a:moveTo>
                    <a:pt x="216509" y="0"/>
                  </a:moveTo>
                  <a:lnTo>
                    <a:pt x="201587" y="0"/>
                  </a:lnTo>
                  <a:lnTo>
                    <a:pt x="201587" y="7493"/>
                  </a:lnTo>
                  <a:lnTo>
                    <a:pt x="216509" y="7493"/>
                  </a:lnTo>
                  <a:lnTo>
                    <a:pt x="216509" y="0"/>
                  </a:lnTo>
                  <a:close/>
                </a:path>
                <a:path w="2098040" h="7620">
                  <a:moveTo>
                    <a:pt x="246367" y="0"/>
                  </a:moveTo>
                  <a:lnTo>
                    <a:pt x="231444" y="0"/>
                  </a:lnTo>
                  <a:lnTo>
                    <a:pt x="231444" y="7493"/>
                  </a:lnTo>
                  <a:lnTo>
                    <a:pt x="246367" y="7493"/>
                  </a:lnTo>
                  <a:lnTo>
                    <a:pt x="246367" y="0"/>
                  </a:lnTo>
                  <a:close/>
                </a:path>
                <a:path w="2098040" h="7620">
                  <a:moveTo>
                    <a:pt x="276237" y="0"/>
                  </a:moveTo>
                  <a:lnTo>
                    <a:pt x="261302" y="0"/>
                  </a:lnTo>
                  <a:lnTo>
                    <a:pt x="261302" y="7493"/>
                  </a:lnTo>
                  <a:lnTo>
                    <a:pt x="276237" y="7493"/>
                  </a:lnTo>
                  <a:lnTo>
                    <a:pt x="276237" y="0"/>
                  </a:lnTo>
                  <a:close/>
                </a:path>
                <a:path w="2098040" h="7620">
                  <a:moveTo>
                    <a:pt x="306095" y="0"/>
                  </a:moveTo>
                  <a:lnTo>
                    <a:pt x="291160" y="0"/>
                  </a:lnTo>
                  <a:lnTo>
                    <a:pt x="291160" y="7493"/>
                  </a:lnTo>
                  <a:lnTo>
                    <a:pt x="306095" y="7493"/>
                  </a:lnTo>
                  <a:lnTo>
                    <a:pt x="306095" y="0"/>
                  </a:lnTo>
                  <a:close/>
                </a:path>
                <a:path w="2098040" h="7620">
                  <a:moveTo>
                    <a:pt x="335953" y="0"/>
                  </a:moveTo>
                  <a:lnTo>
                    <a:pt x="321017" y="0"/>
                  </a:lnTo>
                  <a:lnTo>
                    <a:pt x="321017" y="7493"/>
                  </a:lnTo>
                  <a:lnTo>
                    <a:pt x="335953" y="7493"/>
                  </a:lnTo>
                  <a:lnTo>
                    <a:pt x="335953" y="0"/>
                  </a:lnTo>
                  <a:close/>
                </a:path>
                <a:path w="2098040" h="7620">
                  <a:moveTo>
                    <a:pt x="365810" y="0"/>
                  </a:moveTo>
                  <a:lnTo>
                    <a:pt x="350875" y="0"/>
                  </a:lnTo>
                  <a:lnTo>
                    <a:pt x="350875" y="7493"/>
                  </a:lnTo>
                  <a:lnTo>
                    <a:pt x="365810" y="7493"/>
                  </a:lnTo>
                  <a:lnTo>
                    <a:pt x="365810" y="0"/>
                  </a:lnTo>
                  <a:close/>
                </a:path>
                <a:path w="2098040" h="7620">
                  <a:moveTo>
                    <a:pt x="395668" y="0"/>
                  </a:moveTo>
                  <a:lnTo>
                    <a:pt x="380733" y="0"/>
                  </a:lnTo>
                  <a:lnTo>
                    <a:pt x="380733" y="7493"/>
                  </a:lnTo>
                  <a:lnTo>
                    <a:pt x="395668" y="7493"/>
                  </a:lnTo>
                  <a:lnTo>
                    <a:pt x="395668" y="0"/>
                  </a:lnTo>
                  <a:close/>
                </a:path>
                <a:path w="2098040" h="7620">
                  <a:moveTo>
                    <a:pt x="425526" y="0"/>
                  </a:moveTo>
                  <a:lnTo>
                    <a:pt x="410603" y="0"/>
                  </a:lnTo>
                  <a:lnTo>
                    <a:pt x="410603" y="7493"/>
                  </a:lnTo>
                  <a:lnTo>
                    <a:pt x="425526" y="7493"/>
                  </a:lnTo>
                  <a:lnTo>
                    <a:pt x="425526" y="0"/>
                  </a:lnTo>
                  <a:close/>
                </a:path>
                <a:path w="2098040" h="7620">
                  <a:moveTo>
                    <a:pt x="455396" y="0"/>
                  </a:moveTo>
                  <a:lnTo>
                    <a:pt x="440461" y="0"/>
                  </a:lnTo>
                  <a:lnTo>
                    <a:pt x="440461" y="7493"/>
                  </a:lnTo>
                  <a:lnTo>
                    <a:pt x="455396" y="7493"/>
                  </a:lnTo>
                  <a:lnTo>
                    <a:pt x="455396" y="0"/>
                  </a:lnTo>
                  <a:close/>
                </a:path>
                <a:path w="2098040" h="7620">
                  <a:moveTo>
                    <a:pt x="485254" y="0"/>
                  </a:moveTo>
                  <a:lnTo>
                    <a:pt x="470319" y="0"/>
                  </a:lnTo>
                  <a:lnTo>
                    <a:pt x="470319" y="7493"/>
                  </a:lnTo>
                  <a:lnTo>
                    <a:pt x="485254" y="7493"/>
                  </a:lnTo>
                  <a:lnTo>
                    <a:pt x="485254" y="0"/>
                  </a:lnTo>
                  <a:close/>
                </a:path>
                <a:path w="2098040" h="7620">
                  <a:moveTo>
                    <a:pt x="515112" y="0"/>
                  </a:moveTo>
                  <a:lnTo>
                    <a:pt x="500176" y="0"/>
                  </a:lnTo>
                  <a:lnTo>
                    <a:pt x="500176" y="7493"/>
                  </a:lnTo>
                  <a:lnTo>
                    <a:pt x="515112" y="7493"/>
                  </a:lnTo>
                  <a:lnTo>
                    <a:pt x="515112" y="0"/>
                  </a:lnTo>
                  <a:close/>
                </a:path>
                <a:path w="2098040" h="7620">
                  <a:moveTo>
                    <a:pt x="544969" y="0"/>
                  </a:moveTo>
                  <a:lnTo>
                    <a:pt x="530034" y="0"/>
                  </a:lnTo>
                  <a:lnTo>
                    <a:pt x="530034" y="7493"/>
                  </a:lnTo>
                  <a:lnTo>
                    <a:pt x="544969" y="7493"/>
                  </a:lnTo>
                  <a:lnTo>
                    <a:pt x="544969" y="0"/>
                  </a:lnTo>
                  <a:close/>
                </a:path>
                <a:path w="2098040" h="7620">
                  <a:moveTo>
                    <a:pt x="574827" y="0"/>
                  </a:moveTo>
                  <a:lnTo>
                    <a:pt x="559892" y="0"/>
                  </a:lnTo>
                  <a:lnTo>
                    <a:pt x="559892" y="7493"/>
                  </a:lnTo>
                  <a:lnTo>
                    <a:pt x="574827" y="7493"/>
                  </a:lnTo>
                  <a:lnTo>
                    <a:pt x="574827" y="0"/>
                  </a:lnTo>
                  <a:close/>
                </a:path>
                <a:path w="2098040" h="7620">
                  <a:moveTo>
                    <a:pt x="604685" y="0"/>
                  </a:moveTo>
                  <a:lnTo>
                    <a:pt x="589762" y="0"/>
                  </a:lnTo>
                  <a:lnTo>
                    <a:pt x="589762" y="7493"/>
                  </a:lnTo>
                  <a:lnTo>
                    <a:pt x="604685" y="7493"/>
                  </a:lnTo>
                  <a:lnTo>
                    <a:pt x="604685" y="0"/>
                  </a:lnTo>
                  <a:close/>
                </a:path>
                <a:path w="2098040" h="7620">
                  <a:moveTo>
                    <a:pt x="634542" y="0"/>
                  </a:moveTo>
                  <a:lnTo>
                    <a:pt x="619620" y="0"/>
                  </a:lnTo>
                  <a:lnTo>
                    <a:pt x="619620" y="7493"/>
                  </a:lnTo>
                  <a:lnTo>
                    <a:pt x="634542" y="7493"/>
                  </a:lnTo>
                  <a:lnTo>
                    <a:pt x="634542" y="0"/>
                  </a:lnTo>
                  <a:close/>
                </a:path>
                <a:path w="2098040" h="7620">
                  <a:moveTo>
                    <a:pt x="664413" y="0"/>
                  </a:moveTo>
                  <a:lnTo>
                    <a:pt x="649478" y="0"/>
                  </a:lnTo>
                  <a:lnTo>
                    <a:pt x="649478" y="7493"/>
                  </a:lnTo>
                  <a:lnTo>
                    <a:pt x="664413" y="7493"/>
                  </a:lnTo>
                  <a:lnTo>
                    <a:pt x="664413" y="0"/>
                  </a:lnTo>
                  <a:close/>
                </a:path>
                <a:path w="2098040" h="7620">
                  <a:moveTo>
                    <a:pt x="694270" y="0"/>
                  </a:moveTo>
                  <a:lnTo>
                    <a:pt x="679335" y="0"/>
                  </a:lnTo>
                  <a:lnTo>
                    <a:pt x="679335" y="7493"/>
                  </a:lnTo>
                  <a:lnTo>
                    <a:pt x="694270" y="7493"/>
                  </a:lnTo>
                  <a:lnTo>
                    <a:pt x="694270" y="0"/>
                  </a:lnTo>
                  <a:close/>
                </a:path>
                <a:path w="2098040" h="7620">
                  <a:moveTo>
                    <a:pt x="724128" y="0"/>
                  </a:moveTo>
                  <a:lnTo>
                    <a:pt x="709193" y="0"/>
                  </a:lnTo>
                  <a:lnTo>
                    <a:pt x="709193" y="7493"/>
                  </a:lnTo>
                  <a:lnTo>
                    <a:pt x="724128" y="7493"/>
                  </a:lnTo>
                  <a:lnTo>
                    <a:pt x="724128" y="0"/>
                  </a:lnTo>
                  <a:close/>
                </a:path>
                <a:path w="2098040" h="7620">
                  <a:moveTo>
                    <a:pt x="753986" y="0"/>
                  </a:moveTo>
                  <a:lnTo>
                    <a:pt x="739051" y="0"/>
                  </a:lnTo>
                  <a:lnTo>
                    <a:pt x="739051" y="7493"/>
                  </a:lnTo>
                  <a:lnTo>
                    <a:pt x="753986" y="7493"/>
                  </a:lnTo>
                  <a:lnTo>
                    <a:pt x="753986" y="0"/>
                  </a:lnTo>
                  <a:close/>
                </a:path>
                <a:path w="2098040" h="7620">
                  <a:moveTo>
                    <a:pt x="783844" y="0"/>
                  </a:moveTo>
                  <a:lnTo>
                    <a:pt x="768908" y="0"/>
                  </a:lnTo>
                  <a:lnTo>
                    <a:pt x="768908" y="7493"/>
                  </a:lnTo>
                  <a:lnTo>
                    <a:pt x="783844" y="7493"/>
                  </a:lnTo>
                  <a:lnTo>
                    <a:pt x="783844" y="0"/>
                  </a:lnTo>
                  <a:close/>
                </a:path>
                <a:path w="2098040" h="7620">
                  <a:moveTo>
                    <a:pt x="813701" y="0"/>
                  </a:moveTo>
                  <a:lnTo>
                    <a:pt x="798779" y="0"/>
                  </a:lnTo>
                  <a:lnTo>
                    <a:pt x="798779" y="7493"/>
                  </a:lnTo>
                  <a:lnTo>
                    <a:pt x="813701" y="7493"/>
                  </a:lnTo>
                  <a:lnTo>
                    <a:pt x="813701" y="0"/>
                  </a:lnTo>
                  <a:close/>
                </a:path>
                <a:path w="2098040" h="7620">
                  <a:moveTo>
                    <a:pt x="843572" y="0"/>
                  </a:moveTo>
                  <a:lnTo>
                    <a:pt x="828636" y="0"/>
                  </a:lnTo>
                  <a:lnTo>
                    <a:pt x="828636" y="7493"/>
                  </a:lnTo>
                  <a:lnTo>
                    <a:pt x="843572" y="7493"/>
                  </a:lnTo>
                  <a:lnTo>
                    <a:pt x="843572" y="0"/>
                  </a:lnTo>
                  <a:close/>
                </a:path>
                <a:path w="2098040" h="7620">
                  <a:moveTo>
                    <a:pt x="873429" y="0"/>
                  </a:moveTo>
                  <a:lnTo>
                    <a:pt x="858494" y="0"/>
                  </a:lnTo>
                  <a:lnTo>
                    <a:pt x="858494" y="7493"/>
                  </a:lnTo>
                  <a:lnTo>
                    <a:pt x="873429" y="7493"/>
                  </a:lnTo>
                  <a:lnTo>
                    <a:pt x="873429" y="0"/>
                  </a:lnTo>
                  <a:close/>
                </a:path>
                <a:path w="2098040" h="7620">
                  <a:moveTo>
                    <a:pt x="903287" y="0"/>
                  </a:moveTo>
                  <a:lnTo>
                    <a:pt x="888352" y="0"/>
                  </a:lnTo>
                  <a:lnTo>
                    <a:pt x="888352" y="7493"/>
                  </a:lnTo>
                  <a:lnTo>
                    <a:pt x="903287" y="7493"/>
                  </a:lnTo>
                  <a:lnTo>
                    <a:pt x="903287" y="0"/>
                  </a:lnTo>
                  <a:close/>
                </a:path>
                <a:path w="2098040" h="7620">
                  <a:moveTo>
                    <a:pt x="933145" y="0"/>
                  </a:moveTo>
                  <a:lnTo>
                    <a:pt x="918210" y="0"/>
                  </a:lnTo>
                  <a:lnTo>
                    <a:pt x="918210" y="7493"/>
                  </a:lnTo>
                  <a:lnTo>
                    <a:pt x="933145" y="7493"/>
                  </a:lnTo>
                  <a:lnTo>
                    <a:pt x="933145" y="0"/>
                  </a:lnTo>
                  <a:close/>
                </a:path>
                <a:path w="2098040" h="7620">
                  <a:moveTo>
                    <a:pt x="963002" y="0"/>
                  </a:moveTo>
                  <a:lnTo>
                    <a:pt x="948067" y="0"/>
                  </a:lnTo>
                  <a:lnTo>
                    <a:pt x="948067" y="7493"/>
                  </a:lnTo>
                  <a:lnTo>
                    <a:pt x="963002" y="7493"/>
                  </a:lnTo>
                  <a:lnTo>
                    <a:pt x="963002" y="0"/>
                  </a:lnTo>
                  <a:close/>
                </a:path>
                <a:path w="2098040" h="7620">
                  <a:moveTo>
                    <a:pt x="992860" y="0"/>
                  </a:moveTo>
                  <a:lnTo>
                    <a:pt x="977938" y="0"/>
                  </a:lnTo>
                  <a:lnTo>
                    <a:pt x="977938" y="7493"/>
                  </a:lnTo>
                  <a:lnTo>
                    <a:pt x="992860" y="7493"/>
                  </a:lnTo>
                  <a:lnTo>
                    <a:pt x="992860" y="0"/>
                  </a:lnTo>
                  <a:close/>
                </a:path>
                <a:path w="2098040" h="7620">
                  <a:moveTo>
                    <a:pt x="1022718" y="0"/>
                  </a:moveTo>
                  <a:lnTo>
                    <a:pt x="1007795" y="0"/>
                  </a:lnTo>
                  <a:lnTo>
                    <a:pt x="1007795" y="7493"/>
                  </a:lnTo>
                  <a:lnTo>
                    <a:pt x="1022718" y="7493"/>
                  </a:lnTo>
                  <a:lnTo>
                    <a:pt x="1022718" y="0"/>
                  </a:lnTo>
                  <a:close/>
                </a:path>
                <a:path w="2098040" h="7620">
                  <a:moveTo>
                    <a:pt x="1052588" y="0"/>
                  </a:moveTo>
                  <a:lnTo>
                    <a:pt x="1037653" y="0"/>
                  </a:lnTo>
                  <a:lnTo>
                    <a:pt x="1037653" y="7493"/>
                  </a:lnTo>
                  <a:lnTo>
                    <a:pt x="1052588" y="7493"/>
                  </a:lnTo>
                  <a:lnTo>
                    <a:pt x="1052588" y="0"/>
                  </a:lnTo>
                  <a:close/>
                </a:path>
                <a:path w="2098040" h="7620">
                  <a:moveTo>
                    <a:pt x="1082446" y="0"/>
                  </a:moveTo>
                  <a:lnTo>
                    <a:pt x="1067511" y="0"/>
                  </a:lnTo>
                  <a:lnTo>
                    <a:pt x="1067511" y="7493"/>
                  </a:lnTo>
                  <a:lnTo>
                    <a:pt x="1082446" y="7493"/>
                  </a:lnTo>
                  <a:lnTo>
                    <a:pt x="1082446" y="0"/>
                  </a:lnTo>
                  <a:close/>
                </a:path>
                <a:path w="2098040" h="7620">
                  <a:moveTo>
                    <a:pt x="1112304" y="0"/>
                  </a:moveTo>
                  <a:lnTo>
                    <a:pt x="1097368" y="0"/>
                  </a:lnTo>
                  <a:lnTo>
                    <a:pt x="1097368" y="7493"/>
                  </a:lnTo>
                  <a:lnTo>
                    <a:pt x="1112304" y="7493"/>
                  </a:lnTo>
                  <a:lnTo>
                    <a:pt x="1112304" y="0"/>
                  </a:lnTo>
                  <a:close/>
                </a:path>
                <a:path w="2098040" h="7620">
                  <a:moveTo>
                    <a:pt x="1142161" y="0"/>
                  </a:moveTo>
                  <a:lnTo>
                    <a:pt x="1127226" y="0"/>
                  </a:lnTo>
                  <a:lnTo>
                    <a:pt x="1127226" y="7493"/>
                  </a:lnTo>
                  <a:lnTo>
                    <a:pt x="1142161" y="7493"/>
                  </a:lnTo>
                  <a:lnTo>
                    <a:pt x="1142161" y="0"/>
                  </a:lnTo>
                  <a:close/>
                </a:path>
                <a:path w="2098040" h="7620">
                  <a:moveTo>
                    <a:pt x="1172019" y="0"/>
                  </a:moveTo>
                  <a:lnTo>
                    <a:pt x="1157084" y="0"/>
                  </a:lnTo>
                  <a:lnTo>
                    <a:pt x="1157084" y="7493"/>
                  </a:lnTo>
                  <a:lnTo>
                    <a:pt x="1172019" y="7493"/>
                  </a:lnTo>
                  <a:lnTo>
                    <a:pt x="1172019" y="0"/>
                  </a:lnTo>
                  <a:close/>
                </a:path>
                <a:path w="2098040" h="7620">
                  <a:moveTo>
                    <a:pt x="1201877" y="0"/>
                  </a:moveTo>
                  <a:lnTo>
                    <a:pt x="1186954" y="0"/>
                  </a:lnTo>
                  <a:lnTo>
                    <a:pt x="1186954" y="7493"/>
                  </a:lnTo>
                  <a:lnTo>
                    <a:pt x="1201877" y="7493"/>
                  </a:lnTo>
                  <a:lnTo>
                    <a:pt x="1201877" y="0"/>
                  </a:lnTo>
                  <a:close/>
                </a:path>
                <a:path w="2098040" h="7620">
                  <a:moveTo>
                    <a:pt x="1231734" y="0"/>
                  </a:moveTo>
                  <a:lnTo>
                    <a:pt x="1216812" y="0"/>
                  </a:lnTo>
                  <a:lnTo>
                    <a:pt x="1216812" y="7493"/>
                  </a:lnTo>
                  <a:lnTo>
                    <a:pt x="1231734" y="7493"/>
                  </a:lnTo>
                  <a:lnTo>
                    <a:pt x="1231734" y="0"/>
                  </a:lnTo>
                  <a:close/>
                </a:path>
                <a:path w="2098040" h="7620">
                  <a:moveTo>
                    <a:pt x="1261592" y="0"/>
                  </a:moveTo>
                  <a:lnTo>
                    <a:pt x="1246670" y="0"/>
                  </a:lnTo>
                  <a:lnTo>
                    <a:pt x="1246670" y="7493"/>
                  </a:lnTo>
                  <a:lnTo>
                    <a:pt x="1261592" y="7493"/>
                  </a:lnTo>
                  <a:lnTo>
                    <a:pt x="1261592" y="0"/>
                  </a:lnTo>
                  <a:close/>
                </a:path>
                <a:path w="2098040" h="7620">
                  <a:moveTo>
                    <a:pt x="1291463" y="0"/>
                  </a:moveTo>
                  <a:lnTo>
                    <a:pt x="1276527" y="0"/>
                  </a:lnTo>
                  <a:lnTo>
                    <a:pt x="1276527" y="7493"/>
                  </a:lnTo>
                  <a:lnTo>
                    <a:pt x="1291463" y="7493"/>
                  </a:lnTo>
                  <a:lnTo>
                    <a:pt x="1291463" y="0"/>
                  </a:lnTo>
                  <a:close/>
                </a:path>
                <a:path w="2098040" h="7620">
                  <a:moveTo>
                    <a:pt x="1321320" y="0"/>
                  </a:moveTo>
                  <a:lnTo>
                    <a:pt x="1306385" y="0"/>
                  </a:lnTo>
                  <a:lnTo>
                    <a:pt x="1306385" y="7493"/>
                  </a:lnTo>
                  <a:lnTo>
                    <a:pt x="1321320" y="7493"/>
                  </a:lnTo>
                  <a:lnTo>
                    <a:pt x="1321320" y="0"/>
                  </a:lnTo>
                  <a:close/>
                </a:path>
                <a:path w="2098040" h="7620">
                  <a:moveTo>
                    <a:pt x="1351178" y="0"/>
                  </a:moveTo>
                  <a:lnTo>
                    <a:pt x="1336243" y="0"/>
                  </a:lnTo>
                  <a:lnTo>
                    <a:pt x="1336243" y="7493"/>
                  </a:lnTo>
                  <a:lnTo>
                    <a:pt x="1351178" y="7493"/>
                  </a:lnTo>
                  <a:lnTo>
                    <a:pt x="1351178" y="0"/>
                  </a:lnTo>
                  <a:close/>
                </a:path>
                <a:path w="2098040" h="7620">
                  <a:moveTo>
                    <a:pt x="1381036" y="0"/>
                  </a:moveTo>
                  <a:lnTo>
                    <a:pt x="1366100" y="0"/>
                  </a:lnTo>
                  <a:lnTo>
                    <a:pt x="1366100" y="7493"/>
                  </a:lnTo>
                  <a:lnTo>
                    <a:pt x="1381036" y="7493"/>
                  </a:lnTo>
                  <a:lnTo>
                    <a:pt x="1381036" y="0"/>
                  </a:lnTo>
                  <a:close/>
                </a:path>
                <a:path w="2098040" h="7620">
                  <a:moveTo>
                    <a:pt x="1410906" y="0"/>
                  </a:moveTo>
                  <a:lnTo>
                    <a:pt x="1395971" y="0"/>
                  </a:lnTo>
                  <a:lnTo>
                    <a:pt x="1395971" y="7493"/>
                  </a:lnTo>
                  <a:lnTo>
                    <a:pt x="1410906" y="7493"/>
                  </a:lnTo>
                  <a:lnTo>
                    <a:pt x="1410906" y="0"/>
                  </a:lnTo>
                  <a:close/>
                </a:path>
                <a:path w="2098040" h="7620">
                  <a:moveTo>
                    <a:pt x="1440764" y="0"/>
                  </a:moveTo>
                  <a:lnTo>
                    <a:pt x="1425829" y="0"/>
                  </a:lnTo>
                  <a:lnTo>
                    <a:pt x="1425829" y="7493"/>
                  </a:lnTo>
                  <a:lnTo>
                    <a:pt x="1440764" y="7493"/>
                  </a:lnTo>
                  <a:lnTo>
                    <a:pt x="1440764" y="0"/>
                  </a:lnTo>
                  <a:close/>
                </a:path>
                <a:path w="2098040" h="7620">
                  <a:moveTo>
                    <a:pt x="1470621" y="0"/>
                  </a:moveTo>
                  <a:lnTo>
                    <a:pt x="1455686" y="0"/>
                  </a:lnTo>
                  <a:lnTo>
                    <a:pt x="1455686" y="7493"/>
                  </a:lnTo>
                  <a:lnTo>
                    <a:pt x="1470621" y="7493"/>
                  </a:lnTo>
                  <a:lnTo>
                    <a:pt x="1470621" y="0"/>
                  </a:lnTo>
                  <a:close/>
                </a:path>
                <a:path w="2098040" h="7620">
                  <a:moveTo>
                    <a:pt x="1500479" y="0"/>
                  </a:moveTo>
                  <a:lnTo>
                    <a:pt x="1485544" y="0"/>
                  </a:lnTo>
                  <a:lnTo>
                    <a:pt x="1485544" y="7493"/>
                  </a:lnTo>
                  <a:lnTo>
                    <a:pt x="1500479" y="7493"/>
                  </a:lnTo>
                  <a:lnTo>
                    <a:pt x="1500479" y="0"/>
                  </a:lnTo>
                  <a:close/>
                </a:path>
                <a:path w="2098040" h="7620">
                  <a:moveTo>
                    <a:pt x="1530337" y="0"/>
                  </a:moveTo>
                  <a:lnTo>
                    <a:pt x="1515402" y="0"/>
                  </a:lnTo>
                  <a:lnTo>
                    <a:pt x="1515402" y="7493"/>
                  </a:lnTo>
                  <a:lnTo>
                    <a:pt x="1530337" y="7493"/>
                  </a:lnTo>
                  <a:lnTo>
                    <a:pt x="1530337" y="0"/>
                  </a:lnTo>
                  <a:close/>
                </a:path>
                <a:path w="2098040" h="7620">
                  <a:moveTo>
                    <a:pt x="1560195" y="0"/>
                  </a:moveTo>
                  <a:lnTo>
                    <a:pt x="1545272" y="0"/>
                  </a:lnTo>
                  <a:lnTo>
                    <a:pt x="1545272" y="7493"/>
                  </a:lnTo>
                  <a:lnTo>
                    <a:pt x="1560195" y="7493"/>
                  </a:lnTo>
                  <a:lnTo>
                    <a:pt x="1560195" y="0"/>
                  </a:lnTo>
                  <a:close/>
                </a:path>
                <a:path w="2098040" h="7620">
                  <a:moveTo>
                    <a:pt x="1590052" y="0"/>
                  </a:moveTo>
                  <a:lnTo>
                    <a:pt x="1575130" y="0"/>
                  </a:lnTo>
                  <a:lnTo>
                    <a:pt x="1575130" y="7493"/>
                  </a:lnTo>
                  <a:lnTo>
                    <a:pt x="1590052" y="7493"/>
                  </a:lnTo>
                  <a:lnTo>
                    <a:pt x="1590052" y="0"/>
                  </a:lnTo>
                  <a:close/>
                </a:path>
                <a:path w="2098040" h="7620">
                  <a:moveTo>
                    <a:pt x="1619910" y="0"/>
                  </a:moveTo>
                  <a:lnTo>
                    <a:pt x="1604987" y="0"/>
                  </a:lnTo>
                  <a:lnTo>
                    <a:pt x="1604987" y="7493"/>
                  </a:lnTo>
                  <a:lnTo>
                    <a:pt x="1619910" y="7493"/>
                  </a:lnTo>
                  <a:lnTo>
                    <a:pt x="1619910" y="0"/>
                  </a:lnTo>
                  <a:close/>
                </a:path>
                <a:path w="2098040" h="7620">
                  <a:moveTo>
                    <a:pt x="1649768" y="0"/>
                  </a:moveTo>
                  <a:lnTo>
                    <a:pt x="1634845" y="0"/>
                  </a:lnTo>
                  <a:lnTo>
                    <a:pt x="1634845" y="7493"/>
                  </a:lnTo>
                  <a:lnTo>
                    <a:pt x="1649768" y="7493"/>
                  </a:lnTo>
                  <a:lnTo>
                    <a:pt x="1649768" y="0"/>
                  </a:lnTo>
                  <a:close/>
                </a:path>
                <a:path w="2098040" h="7620">
                  <a:moveTo>
                    <a:pt x="1679638" y="0"/>
                  </a:moveTo>
                  <a:lnTo>
                    <a:pt x="1664703" y="0"/>
                  </a:lnTo>
                  <a:lnTo>
                    <a:pt x="1664703" y="7493"/>
                  </a:lnTo>
                  <a:lnTo>
                    <a:pt x="1679638" y="7493"/>
                  </a:lnTo>
                  <a:lnTo>
                    <a:pt x="1679638" y="0"/>
                  </a:lnTo>
                  <a:close/>
                </a:path>
                <a:path w="2098040" h="7620">
                  <a:moveTo>
                    <a:pt x="1709496" y="0"/>
                  </a:moveTo>
                  <a:lnTo>
                    <a:pt x="1694561" y="0"/>
                  </a:lnTo>
                  <a:lnTo>
                    <a:pt x="1694561" y="7493"/>
                  </a:lnTo>
                  <a:lnTo>
                    <a:pt x="1709496" y="7493"/>
                  </a:lnTo>
                  <a:lnTo>
                    <a:pt x="1709496" y="0"/>
                  </a:lnTo>
                  <a:close/>
                </a:path>
                <a:path w="2098040" h="7620">
                  <a:moveTo>
                    <a:pt x="1739353" y="0"/>
                  </a:moveTo>
                  <a:lnTo>
                    <a:pt x="1724418" y="0"/>
                  </a:lnTo>
                  <a:lnTo>
                    <a:pt x="1724418" y="7493"/>
                  </a:lnTo>
                  <a:lnTo>
                    <a:pt x="1739353" y="7493"/>
                  </a:lnTo>
                  <a:lnTo>
                    <a:pt x="1739353" y="0"/>
                  </a:lnTo>
                  <a:close/>
                </a:path>
                <a:path w="2098040" h="7620">
                  <a:moveTo>
                    <a:pt x="1769211" y="0"/>
                  </a:moveTo>
                  <a:lnTo>
                    <a:pt x="1754276" y="0"/>
                  </a:lnTo>
                  <a:lnTo>
                    <a:pt x="1754276" y="7493"/>
                  </a:lnTo>
                  <a:lnTo>
                    <a:pt x="1769211" y="7493"/>
                  </a:lnTo>
                  <a:lnTo>
                    <a:pt x="1769211" y="0"/>
                  </a:lnTo>
                  <a:close/>
                </a:path>
                <a:path w="2098040" h="7620">
                  <a:moveTo>
                    <a:pt x="1799069" y="0"/>
                  </a:moveTo>
                  <a:lnTo>
                    <a:pt x="1784146" y="0"/>
                  </a:lnTo>
                  <a:lnTo>
                    <a:pt x="1784146" y="7493"/>
                  </a:lnTo>
                  <a:lnTo>
                    <a:pt x="1799069" y="7493"/>
                  </a:lnTo>
                  <a:lnTo>
                    <a:pt x="1799069" y="0"/>
                  </a:lnTo>
                  <a:close/>
                </a:path>
                <a:path w="2098040" h="7620">
                  <a:moveTo>
                    <a:pt x="1828927" y="0"/>
                  </a:moveTo>
                  <a:lnTo>
                    <a:pt x="1814004" y="0"/>
                  </a:lnTo>
                  <a:lnTo>
                    <a:pt x="1814004" y="7493"/>
                  </a:lnTo>
                  <a:lnTo>
                    <a:pt x="1828927" y="7493"/>
                  </a:lnTo>
                  <a:lnTo>
                    <a:pt x="1828927" y="0"/>
                  </a:lnTo>
                  <a:close/>
                </a:path>
                <a:path w="2098040" h="7620">
                  <a:moveTo>
                    <a:pt x="1858784" y="0"/>
                  </a:moveTo>
                  <a:lnTo>
                    <a:pt x="1843862" y="0"/>
                  </a:lnTo>
                  <a:lnTo>
                    <a:pt x="1843862" y="7493"/>
                  </a:lnTo>
                  <a:lnTo>
                    <a:pt x="1858784" y="7493"/>
                  </a:lnTo>
                  <a:lnTo>
                    <a:pt x="1858784" y="0"/>
                  </a:lnTo>
                  <a:close/>
                </a:path>
                <a:path w="2098040" h="7620">
                  <a:moveTo>
                    <a:pt x="1888642" y="0"/>
                  </a:moveTo>
                  <a:lnTo>
                    <a:pt x="1873719" y="0"/>
                  </a:lnTo>
                  <a:lnTo>
                    <a:pt x="1873719" y="7493"/>
                  </a:lnTo>
                  <a:lnTo>
                    <a:pt x="1888642" y="7493"/>
                  </a:lnTo>
                  <a:lnTo>
                    <a:pt x="1888642" y="0"/>
                  </a:lnTo>
                  <a:close/>
                </a:path>
                <a:path w="2098040" h="7620">
                  <a:moveTo>
                    <a:pt x="1918512" y="0"/>
                  </a:moveTo>
                  <a:lnTo>
                    <a:pt x="1903577" y="0"/>
                  </a:lnTo>
                  <a:lnTo>
                    <a:pt x="1903577" y="7493"/>
                  </a:lnTo>
                  <a:lnTo>
                    <a:pt x="1918512" y="7493"/>
                  </a:lnTo>
                  <a:lnTo>
                    <a:pt x="1918512" y="0"/>
                  </a:lnTo>
                  <a:close/>
                </a:path>
                <a:path w="2098040" h="7620">
                  <a:moveTo>
                    <a:pt x="1948370" y="0"/>
                  </a:moveTo>
                  <a:lnTo>
                    <a:pt x="1933448" y="0"/>
                  </a:lnTo>
                  <a:lnTo>
                    <a:pt x="1933448" y="7493"/>
                  </a:lnTo>
                  <a:lnTo>
                    <a:pt x="1948370" y="7493"/>
                  </a:lnTo>
                  <a:lnTo>
                    <a:pt x="1948370" y="0"/>
                  </a:lnTo>
                  <a:close/>
                </a:path>
                <a:path w="2098040" h="7620">
                  <a:moveTo>
                    <a:pt x="1978228" y="0"/>
                  </a:moveTo>
                  <a:lnTo>
                    <a:pt x="1963305" y="0"/>
                  </a:lnTo>
                  <a:lnTo>
                    <a:pt x="1963305" y="7493"/>
                  </a:lnTo>
                  <a:lnTo>
                    <a:pt x="1978228" y="7493"/>
                  </a:lnTo>
                  <a:lnTo>
                    <a:pt x="1978228" y="0"/>
                  </a:lnTo>
                  <a:close/>
                </a:path>
                <a:path w="2098040" h="7620">
                  <a:moveTo>
                    <a:pt x="2008085" y="0"/>
                  </a:moveTo>
                  <a:lnTo>
                    <a:pt x="1993163" y="0"/>
                  </a:lnTo>
                  <a:lnTo>
                    <a:pt x="1993163" y="7493"/>
                  </a:lnTo>
                  <a:lnTo>
                    <a:pt x="2008085" y="7493"/>
                  </a:lnTo>
                  <a:lnTo>
                    <a:pt x="2008085" y="0"/>
                  </a:lnTo>
                  <a:close/>
                </a:path>
                <a:path w="2098040" h="7620">
                  <a:moveTo>
                    <a:pt x="2037943" y="0"/>
                  </a:moveTo>
                  <a:lnTo>
                    <a:pt x="2023021" y="0"/>
                  </a:lnTo>
                  <a:lnTo>
                    <a:pt x="2023021" y="7493"/>
                  </a:lnTo>
                  <a:lnTo>
                    <a:pt x="2037943" y="7493"/>
                  </a:lnTo>
                  <a:lnTo>
                    <a:pt x="2037943" y="0"/>
                  </a:lnTo>
                  <a:close/>
                </a:path>
                <a:path w="2098040" h="7620">
                  <a:moveTo>
                    <a:pt x="2067814" y="0"/>
                  </a:moveTo>
                  <a:lnTo>
                    <a:pt x="2052878" y="0"/>
                  </a:lnTo>
                  <a:lnTo>
                    <a:pt x="2052878" y="7493"/>
                  </a:lnTo>
                  <a:lnTo>
                    <a:pt x="2067814" y="7493"/>
                  </a:lnTo>
                  <a:lnTo>
                    <a:pt x="2067814" y="0"/>
                  </a:lnTo>
                  <a:close/>
                </a:path>
                <a:path w="2098040" h="7620">
                  <a:moveTo>
                    <a:pt x="2097671" y="0"/>
                  </a:moveTo>
                  <a:lnTo>
                    <a:pt x="2082736" y="0"/>
                  </a:lnTo>
                  <a:lnTo>
                    <a:pt x="2082736" y="7493"/>
                  </a:lnTo>
                  <a:lnTo>
                    <a:pt x="2097671" y="7493"/>
                  </a:lnTo>
                  <a:lnTo>
                    <a:pt x="2097671" y="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23661" y="6604037"/>
              <a:ext cx="2098040" cy="231775"/>
            </a:xfrm>
            <a:custGeom>
              <a:avLst/>
              <a:gdLst/>
              <a:ahLst/>
              <a:cxnLst/>
              <a:rect l="l" t="t" r="r" b="b"/>
              <a:pathLst>
                <a:path w="2098040" h="231775">
                  <a:moveTo>
                    <a:pt x="14922" y="0"/>
                  </a:moveTo>
                  <a:lnTo>
                    <a:pt x="0" y="0"/>
                  </a:lnTo>
                  <a:lnTo>
                    <a:pt x="0" y="7493"/>
                  </a:lnTo>
                  <a:lnTo>
                    <a:pt x="14922" y="7493"/>
                  </a:lnTo>
                  <a:lnTo>
                    <a:pt x="14922" y="0"/>
                  </a:lnTo>
                  <a:close/>
                </a:path>
                <a:path w="2098040" h="231775">
                  <a:moveTo>
                    <a:pt x="52171" y="223837"/>
                  </a:moveTo>
                  <a:lnTo>
                    <a:pt x="37185" y="223837"/>
                  </a:lnTo>
                  <a:lnTo>
                    <a:pt x="37185" y="231330"/>
                  </a:lnTo>
                  <a:lnTo>
                    <a:pt x="52171" y="231330"/>
                  </a:lnTo>
                  <a:lnTo>
                    <a:pt x="52171" y="223837"/>
                  </a:lnTo>
                  <a:close/>
                </a:path>
                <a:path w="2098040" h="231775">
                  <a:moveTo>
                    <a:pt x="82169" y="223837"/>
                  </a:moveTo>
                  <a:lnTo>
                    <a:pt x="67170" y="223837"/>
                  </a:lnTo>
                  <a:lnTo>
                    <a:pt x="67170" y="231330"/>
                  </a:lnTo>
                  <a:lnTo>
                    <a:pt x="82169" y="231330"/>
                  </a:lnTo>
                  <a:lnTo>
                    <a:pt x="82169" y="223837"/>
                  </a:lnTo>
                  <a:close/>
                </a:path>
                <a:path w="2098040" h="231775">
                  <a:moveTo>
                    <a:pt x="112153" y="223837"/>
                  </a:moveTo>
                  <a:lnTo>
                    <a:pt x="97155" y="223837"/>
                  </a:lnTo>
                  <a:lnTo>
                    <a:pt x="97155" y="231330"/>
                  </a:lnTo>
                  <a:lnTo>
                    <a:pt x="112153" y="231330"/>
                  </a:lnTo>
                  <a:lnTo>
                    <a:pt x="112153" y="223837"/>
                  </a:lnTo>
                  <a:close/>
                </a:path>
                <a:path w="2098040" h="231775">
                  <a:moveTo>
                    <a:pt x="142138" y="223837"/>
                  </a:moveTo>
                  <a:lnTo>
                    <a:pt x="127152" y="223837"/>
                  </a:lnTo>
                  <a:lnTo>
                    <a:pt x="127152" y="231330"/>
                  </a:lnTo>
                  <a:lnTo>
                    <a:pt x="142138" y="231330"/>
                  </a:lnTo>
                  <a:lnTo>
                    <a:pt x="142138" y="223837"/>
                  </a:lnTo>
                  <a:close/>
                </a:path>
                <a:path w="2098040" h="231775">
                  <a:moveTo>
                    <a:pt x="172135" y="223837"/>
                  </a:moveTo>
                  <a:lnTo>
                    <a:pt x="157137" y="223837"/>
                  </a:lnTo>
                  <a:lnTo>
                    <a:pt x="157137" y="231330"/>
                  </a:lnTo>
                  <a:lnTo>
                    <a:pt x="172135" y="231330"/>
                  </a:lnTo>
                  <a:lnTo>
                    <a:pt x="172135" y="223837"/>
                  </a:lnTo>
                  <a:close/>
                </a:path>
                <a:path w="2098040" h="231775">
                  <a:moveTo>
                    <a:pt x="202120" y="223837"/>
                  </a:moveTo>
                  <a:lnTo>
                    <a:pt x="187134" y="223837"/>
                  </a:lnTo>
                  <a:lnTo>
                    <a:pt x="187134" y="231330"/>
                  </a:lnTo>
                  <a:lnTo>
                    <a:pt x="202120" y="231330"/>
                  </a:lnTo>
                  <a:lnTo>
                    <a:pt x="202120" y="223837"/>
                  </a:lnTo>
                  <a:close/>
                </a:path>
                <a:path w="2098040" h="231775">
                  <a:moveTo>
                    <a:pt x="232117" y="223837"/>
                  </a:moveTo>
                  <a:lnTo>
                    <a:pt x="217119" y="223837"/>
                  </a:lnTo>
                  <a:lnTo>
                    <a:pt x="217119" y="231330"/>
                  </a:lnTo>
                  <a:lnTo>
                    <a:pt x="232117" y="231330"/>
                  </a:lnTo>
                  <a:lnTo>
                    <a:pt x="232117" y="223837"/>
                  </a:lnTo>
                  <a:close/>
                </a:path>
                <a:path w="2098040" h="231775">
                  <a:moveTo>
                    <a:pt x="262102" y="223837"/>
                  </a:moveTo>
                  <a:lnTo>
                    <a:pt x="247103" y="223837"/>
                  </a:lnTo>
                  <a:lnTo>
                    <a:pt x="247103" y="231330"/>
                  </a:lnTo>
                  <a:lnTo>
                    <a:pt x="262102" y="231330"/>
                  </a:lnTo>
                  <a:lnTo>
                    <a:pt x="262102" y="223837"/>
                  </a:lnTo>
                  <a:close/>
                </a:path>
                <a:path w="2098040" h="231775">
                  <a:moveTo>
                    <a:pt x="292087" y="223837"/>
                  </a:moveTo>
                  <a:lnTo>
                    <a:pt x="277101" y="223837"/>
                  </a:lnTo>
                  <a:lnTo>
                    <a:pt x="277101" y="231330"/>
                  </a:lnTo>
                  <a:lnTo>
                    <a:pt x="292087" y="231330"/>
                  </a:lnTo>
                  <a:lnTo>
                    <a:pt x="292087" y="223837"/>
                  </a:lnTo>
                  <a:close/>
                </a:path>
                <a:path w="2098040" h="231775">
                  <a:moveTo>
                    <a:pt x="322084" y="223837"/>
                  </a:moveTo>
                  <a:lnTo>
                    <a:pt x="307086" y="223837"/>
                  </a:lnTo>
                  <a:lnTo>
                    <a:pt x="307086" y="231330"/>
                  </a:lnTo>
                  <a:lnTo>
                    <a:pt x="322084" y="231330"/>
                  </a:lnTo>
                  <a:lnTo>
                    <a:pt x="322084" y="223837"/>
                  </a:lnTo>
                  <a:close/>
                </a:path>
                <a:path w="2098040" h="231775">
                  <a:moveTo>
                    <a:pt x="352069" y="223837"/>
                  </a:moveTo>
                  <a:lnTo>
                    <a:pt x="337083" y="223837"/>
                  </a:lnTo>
                  <a:lnTo>
                    <a:pt x="337083" y="231330"/>
                  </a:lnTo>
                  <a:lnTo>
                    <a:pt x="352069" y="231330"/>
                  </a:lnTo>
                  <a:lnTo>
                    <a:pt x="352069" y="223837"/>
                  </a:lnTo>
                  <a:close/>
                </a:path>
                <a:path w="2098040" h="231775">
                  <a:moveTo>
                    <a:pt x="382066" y="223837"/>
                  </a:moveTo>
                  <a:lnTo>
                    <a:pt x="367068" y="223837"/>
                  </a:lnTo>
                  <a:lnTo>
                    <a:pt x="367068" y="231330"/>
                  </a:lnTo>
                  <a:lnTo>
                    <a:pt x="382066" y="231330"/>
                  </a:lnTo>
                  <a:lnTo>
                    <a:pt x="382066" y="223837"/>
                  </a:lnTo>
                  <a:close/>
                </a:path>
                <a:path w="2098040" h="231775">
                  <a:moveTo>
                    <a:pt x="412051" y="223837"/>
                  </a:moveTo>
                  <a:lnTo>
                    <a:pt x="397052" y="223837"/>
                  </a:lnTo>
                  <a:lnTo>
                    <a:pt x="397052" y="231330"/>
                  </a:lnTo>
                  <a:lnTo>
                    <a:pt x="412051" y="231330"/>
                  </a:lnTo>
                  <a:lnTo>
                    <a:pt x="412051" y="223837"/>
                  </a:lnTo>
                  <a:close/>
                </a:path>
                <a:path w="2098040" h="231775">
                  <a:moveTo>
                    <a:pt x="442036" y="223837"/>
                  </a:moveTo>
                  <a:lnTo>
                    <a:pt x="427050" y="223837"/>
                  </a:lnTo>
                  <a:lnTo>
                    <a:pt x="427050" y="231330"/>
                  </a:lnTo>
                  <a:lnTo>
                    <a:pt x="442036" y="231330"/>
                  </a:lnTo>
                  <a:lnTo>
                    <a:pt x="442036" y="223837"/>
                  </a:lnTo>
                  <a:close/>
                </a:path>
                <a:path w="2098040" h="231775">
                  <a:moveTo>
                    <a:pt x="472033" y="223837"/>
                  </a:moveTo>
                  <a:lnTo>
                    <a:pt x="457034" y="223837"/>
                  </a:lnTo>
                  <a:lnTo>
                    <a:pt x="457034" y="231330"/>
                  </a:lnTo>
                  <a:lnTo>
                    <a:pt x="472033" y="231330"/>
                  </a:lnTo>
                  <a:lnTo>
                    <a:pt x="472033" y="223837"/>
                  </a:lnTo>
                  <a:close/>
                </a:path>
                <a:path w="2098040" h="231775">
                  <a:moveTo>
                    <a:pt x="502018" y="223837"/>
                  </a:moveTo>
                  <a:lnTo>
                    <a:pt x="487032" y="223837"/>
                  </a:lnTo>
                  <a:lnTo>
                    <a:pt x="487032" y="231330"/>
                  </a:lnTo>
                  <a:lnTo>
                    <a:pt x="502018" y="231330"/>
                  </a:lnTo>
                  <a:lnTo>
                    <a:pt x="502018" y="223837"/>
                  </a:lnTo>
                  <a:close/>
                </a:path>
                <a:path w="2098040" h="231775">
                  <a:moveTo>
                    <a:pt x="532015" y="223837"/>
                  </a:moveTo>
                  <a:lnTo>
                    <a:pt x="517017" y="223837"/>
                  </a:lnTo>
                  <a:lnTo>
                    <a:pt x="517017" y="231330"/>
                  </a:lnTo>
                  <a:lnTo>
                    <a:pt x="532015" y="231330"/>
                  </a:lnTo>
                  <a:lnTo>
                    <a:pt x="532015" y="223837"/>
                  </a:lnTo>
                  <a:close/>
                </a:path>
                <a:path w="2098040" h="231775">
                  <a:moveTo>
                    <a:pt x="562000" y="223837"/>
                  </a:moveTo>
                  <a:lnTo>
                    <a:pt x="547001" y="223837"/>
                  </a:lnTo>
                  <a:lnTo>
                    <a:pt x="547001" y="231330"/>
                  </a:lnTo>
                  <a:lnTo>
                    <a:pt x="562000" y="231330"/>
                  </a:lnTo>
                  <a:lnTo>
                    <a:pt x="562000" y="223837"/>
                  </a:lnTo>
                  <a:close/>
                </a:path>
                <a:path w="2098040" h="231775">
                  <a:moveTo>
                    <a:pt x="591985" y="223837"/>
                  </a:moveTo>
                  <a:lnTo>
                    <a:pt x="576999" y="223837"/>
                  </a:lnTo>
                  <a:lnTo>
                    <a:pt x="576999" y="231330"/>
                  </a:lnTo>
                  <a:lnTo>
                    <a:pt x="591985" y="231330"/>
                  </a:lnTo>
                  <a:lnTo>
                    <a:pt x="591985" y="223837"/>
                  </a:lnTo>
                  <a:close/>
                </a:path>
                <a:path w="2098040" h="231775">
                  <a:moveTo>
                    <a:pt x="621982" y="223837"/>
                  </a:moveTo>
                  <a:lnTo>
                    <a:pt x="606983" y="223837"/>
                  </a:lnTo>
                  <a:lnTo>
                    <a:pt x="606983" y="231330"/>
                  </a:lnTo>
                  <a:lnTo>
                    <a:pt x="621982" y="231330"/>
                  </a:lnTo>
                  <a:lnTo>
                    <a:pt x="621982" y="223837"/>
                  </a:lnTo>
                  <a:close/>
                </a:path>
                <a:path w="2098040" h="231775">
                  <a:moveTo>
                    <a:pt x="651967" y="223837"/>
                  </a:moveTo>
                  <a:lnTo>
                    <a:pt x="636981" y="223837"/>
                  </a:lnTo>
                  <a:lnTo>
                    <a:pt x="636981" y="231330"/>
                  </a:lnTo>
                  <a:lnTo>
                    <a:pt x="651967" y="231330"/>
                  </a:lnTo>
                  <a:lnTo>
                    <a:pt x="651967" y="223837"/>
                  </a:lnTo>
                  <a:close/>
                </a:path>
                <a:path w="2098040" h="231775">
                  <a:moveTo>
                    <a:pt x="681964" y="223837"/>
                  </a:moveTo>
                  <a:lnTo>
                    <a:pt x="666965" y="223837"/>
                  </a:lnTo>
                  <a:lnTo>
                    <a:pt x="666965" y="231330"/>
                  </a:lnTo>
                  <a:lnTo>
                    <a:pt x="681964" y="231330"/>
                  </a:lnTo>
                  <a:lnTo>
                    <a:pt x="681964" y="223837"/>
                  </a:lnTo>
                  <a:close/>
                </a:path>
                <a:path w="2098040" h="231775">
                  <a:moveTo>
                    <a:pt x="711949" y="223837"/>
                  </a:moveTo>
                  <a:lnTo>
                    <a:pt x="696950" y="223837"/>
                  </a:lnTo>
                  <a:lnTo>
                    <a:pt x="696950" y="231330"/>
                  </a:lnTo>
                  <a:lnTo>
                    <a:pt x="711949" y="231330"/>
                  </a:lnTo>
                  <a:lnTo>
                    <a:pt x="711949" y="223837"/>
                  </a:lnTo>
                  <a:close/>
                </a:path>
                <a:path w="2098040" h="231775">
                  <a:moveTo>
                    <a:pt x="741934" y="223837"/>
                  </a:moveTo>
                  <a:lnTo>
                    <a:pt x="726948" y="223837"/>
                  </a:lnTo>
                  <a:lnTo>
                    <a:pt x="726948" y="231330"/>
                  </a:lnTo>
                  <a:lnTo>
                    <a:pt x="741934" y="231330"/>
                  </a:lnTo>
                  <a:lnTo>
                    <a:pt x="741934" y="223837"/>
                  </a:lnTo>
                  <a:close/>
                </a:path>
                <a:path w="2098040" h="231775">
                  <a:moveTo>
                    <a:pt x="771931" y="223837"/>
                  </a:moveTo>
                  <a:lnTo>
                    <a:pt x="756932" y="223837"/>
                  </a:lnTo>
                  <a:lnTo>
                    <a:pt x="756932" y="231330"/>
                  </a:lnTo>
                  <a:lnTo>
                    <a:pt x="771931" y="231330"/>
                  </a:lnTo>
                  <a:lnTo>
                    <a:pt x="771931" y="223837"/>
                  </a:lnTo>
                  <a:close/>
                </a:path>
                <a:path w="2098040" h="231775">
                  <a:moveTo>
                    <a:pt x="801916" y="223837"/>
                  </a:moveTo>
                  <a:lnTo>
                    <a:pt x="786917" y="223837"/>
                  </a:lnTo>
                  <a:lnTo>
                    <a:pt x="786917" y="231330"/>
                  </a:lnTo>
                  <a:lnTo>
                    <a:pt x="801916" y="231330"/>
                  </a:lnTo>
                  <a:lnTo>
                    <a:pt x="801916" y="223837"/>
                  </a:lnTo>
                  <a:close/>
                </a:path>
                <a:path w="2098040" h="231775">
                  <a:moveTo>
                    <a:pt x="831913" y="223837"/>
                  </a:moveTo>
                  <a:lnTo>
                    <a:pt x="816914" y="223837"/>
                  </a:lnTo>
                  <a:lnTo>
                    <a:pt x="816914" y="231330"/>
                  </a:lnTo>
                  <a:lnTo>
                    <a:pt x="831913" y="231330"/>
                  </a:lnTo>
                  <a:lnTo>
                    <a:pt x="831913" y="223837"/>
                  </a:lnTo>
                  <a:close/>
                </a:path>
                <a:path w="2098040" h="231775">
                  <a:moveTo>
                    <a:pt x="861898" y="223837"/>
                  </a:moveTo>
                  <a:lnTo>
                    <a:pt x="846899" y="223837"/>
                  </a:lnTo>
                  <a:lnTo>
                    <a:pt x="846899" y="231330"/>
                  </a:lnTo>
                  <a:lnTo>
                    <a:pt x="861898" y="231330"/>
                  </a:lnTo>
                  <a:lnTo>
                    <a:pt x="861898" y="223837"/>
                  </a:lnTo>
                  <a:close/>
                </a:path>
                <a:path w="2098040" h="231775">
                  <a:moveTo>
                    <a:pt x="891882" y="223837"/>
                  </a:moveTo>
                  <a:lnTo>
                    <a:pt x="876896" y="223837"/>
                  </a:lnTo>
                  <a:lnTo>
                    <a:pt x="876896" y="231330"/>
                  </a:lnTo>
                  <a:lnTo>
                    <a:pt x="891882" y="231330"/>
                  </a:lnTo>
                  <a:lnTo>
                    <a:pt x="891882" y="223837"/>
                  </a:lnTo>
                  <a:close/>
                </a:path>
                <a:path w="2098040" h="231775">
                  <a:moveTo>
                    <a:pt x="921880" y="223837"/>
                  </a:moveTo>
                  <a:lnTo>
                    <a:pt x="906881" y="223837"/>
                  </a:lnTo>
                  <a:lnTo>
                    <a:pt x="906881" y="231330"/>
                  </a:lnTo>
                  <a:lnTo>
                    <a:pt x="921880" y="231330"/>
                  </a:lnTo>
                  <a:lnTo>
                    <a:pt x="921880" y="223837"/>
                  </a:lnTo>
                  <a:close/>
                </a:path>
                <a:path w="2098040" h="231775">
                  <a:moveTo>
                    <a:pt x="951865" y="223837"/>
                  </a:moveTo>
                  <a:lnTo>
                    <a:pt x="936866" y="223837"/>
                  </a:lnTo>
                  <a:lnTo>
                    <a:pt x="936866" y="231330"/>
                  </a:lnTo>
                  <a:lnTo>
                    <a:pt x="951865" y="231330"/>
                  </a:lnTo>
                  <a:lnTo>
                    <a:pt x="951865" y="223837"/>
                  </a:lnTo>
                  <a:close/>
                </a:path>
                <a:path w="2098040" h="231775">
                  <a:moveTo>
                    <a:pt x="981862" y="223837"/>
                  </a:moveTo>
                  <a:lnTo>
                    <a:pt x="966863" y="223837"/>
                  </a:lnTo>
                  <a:lnTo>
                    <a:pt x="966863" y="231330"/>
                  </a:lnTo>
                  <a:lnTo>
                    <a:pt x="981862" y="231330"/>
                  </a:lnTo>
                  <a:lnTo>
                    <a:pt x="981862" y="223837"/>
                  </a:lnTo>
                  <a:close/>
                </a:path>
                <a:path w="2098040" h="231775">
                  <a:moveTo>
                    <a:pt x="1011847" y="223837"/>
                  </a:moveTo>
                  <a:lnTo>
                    <a:pt x="996848" y="223837"/>
                  </a:lnTo>
                  <a:lnTo>
                    <a:pt x="996848" y="231330"/>
                  </a:lnTo>
                  <a:lnTo>
                    <a:pt x="1011847" y="231330"/>
                  </a:lnTo>
                  <a:lnTo>
                    <a:pt x="1011847" y="223837"/>
                  </a:lnTo>
                  <a:close/>
                </a:path>
                <a:path w="2098040" h="231775">
                  <a:moveTo>
                    <a:pt x="1041831" y="223837"/>
                  </a:moveTo>
                  <a:lnTo>
                    <a:pt x="1026845" y="223837"/>
                  </a:lnTo>
                  <a:lnTo>
                    <a:pt x="1026845" y="231330"/>
                  </a:lnTo>
                  <a:lnTo>
                    <a:pt x="1041831" y="231330"/>
                  </a:lnTo>
                  <a:lnTo>
                    <a:pt x="1041831" y="223837"/>
                  </a:lnTo>
                  <a:close/>
                </a:path>
                <a:path w="2098040" h="231775">
                  <a:moveTo>
                    <a:pt x="1071829" y="223837"/>
                  </a:moveTo>
                  <a:lnTo>
                    <a:pt x="1056830" y="223837"/>
                  </a:lnTo>
                  <a:lnTo>
                    <a:pt x="1056830" y="231330"/>
                  </a:lnTo>
                  <a:lnTo>
                    <a:pt x="1071829" y="231330"/>
                  </a:lnTo>
                  <a:lnTo>
                    <a:pt x="1071829" y="223837"/>
                  </a:lnTo>
                  <a:close/>
                </a:path>
                <a:path w="2098040" h="231775">
                  <a:moveTo>
                    <a:pt x="1101813" y="223837"/>
                  </a:moveTo>
                  <a:lnTo>
                    <a:pt x="1086815" y="223837"/>
                  </a:lnTo>
                  <a:lnTo>
                    <a:pt x="1086815" y="231330"/>
                  </a:lnTo>
                  <a:lnTo>
                    <a:pt x="1101813" y="231330"/>
                  </a:lnTo>
                  <a:lnTo>
                    <a:pt x="1101813" y="223837"/>
                  </a:lnTo>
                  <a:close/>
                </a:path>
                <a:path w="2098040" h="231775">
                  <a:moveTo>
                    <a:pt x="1131811" y="223837"/>
                  </a:moveTo>
                  <a:lnTo>
                    <a:pt x="1116812" y="223837"/>
                  </a:lnTo>
                  <a:lnTo>
                    <a:pt x="1116812" y="231330"/>
                  </a:lnTo>
                  <a:lnTo>
                    <a:pt x="1131811" y="231330"/>
                  </a:lnTo>
                  <a:lnTo>
                    <a:pt x="1131811" y="223837"/>
                  </a:lnTo>
                  <a:close/>
                </a:path>
                <a:path w="2098040" h="231775">
                  <a:moveTo>
                    <a:pt x="1161796" y="223837"/>
                  </a:moveTo>
                  <a:lnTo>
                    <a:pt x="1146797" y="223837"/>
                  </a:lnTo>
                  <a:lnTo>
                    <a:pt x="1146797" y="231330"/>
                  </a:lnTo>
                  <a:lnTo>
                    <a:pt x="1161796" y="231330"/>
                  </a:lnTo>
                  <a:lnTo>
                    <a:pt x="1161796" y="223837"/>
                  </a:lnTo>
                  <a:close/>
                </a:path>
                <a:path w="2098040" h="231775">
                  <a:moveTo>
                    <a:pt x="1191780" y="223837"/>
                  </a:moveTo>
                  <a:lnTo>
                    <a:pt x="1176794" y="223837"/>
                  </a:lnTo>
                  <a:lnTo>
                    <a:pt x="1176794" y="231330"/>
                  </a:lnTo>
                  <a:lnTo>
                    <a:pt x="1191780" y="231330"/>
                  </a:lnTo>
                  <a:lnTo>
                    <a:pt x="1191780" y="223837"/>
                  </a:lnTo>
                  <a:close/>
                </a:path>
                <a:path w="2098040" h="231775">
                  <a:moveTo>
                    <a:pt x="1221765" y="223837"/>
                  </a:moveTo>
                  <a:lnTo>
                    <a:pt x="1206779" y="223837"/>
                  </a:lnTo>
                  <a:lnTo>
                    <a:pt x="1206779" y="231330"/>
                  </a:lnTo>
                  <a:lnTo>
                    <a:pt x="1221765" y="231330"/>
                  </a:lnTo>
                  <a:lnTo>
                    <a:pt x="1221765" y="223837"/>
                  </a:lnTo>
                  <a:close/>
                </a:path>
                <a:path w="2098040" h="231775">
                  <a:moveTo>
                    <a:pt x="1251762" y="223837"/>
                  </a:moveTo>
                  <a:lnTo>
                    <a:pt x="1236764" y="223837"/>
                  </a:lnTo>
                  <a:lnTo>
                    <a:pt x="1236764" y="231330"/>
                  </a:lnTo>
                  <a:lnTo>
                    <a:pt x="1251762" y="231330"/>
                  </a:lnTo>
                  <a:lnTo>
                    <a:pt x="1251762" y="223837"/>
                  </a:lnTo>
                  <a:close/>
                </a:path>
                <a:path w="2098040" h="231775">
                  <a:moveTo>
                    <a:pt x="1281747" y="223837"/>
                  </a:moveTo>
                  <a:lnTo>
                    <a:pt x="1266761" y="223837"/>
                  </a:lnTo>
                  <a:lnTo>
                    <a:pt x="1266761" y="231330"/>
                  </a:lnTo>
                  <a:lnTo>
                    <a:pt x="1281747" y="231330"/>
                  </a:lnTo>
                  <a:lnTo>
                    <a:pt x="1281747" y="223837"/>
                  </a:lnTo>
                  <a:close/>
                </a:path>
                <a:path w="2098040" h="231775">
                  <a:moveTo>
                    <a:pt x="1311744" y="223837"/>
                  </a:moveTo>
                  <a:lnTo>
                    <a:pt x="1296746" y="223837"/>
                  </a:lnTo>
                  <a:lnTo>
                    <a:pt x="1296746" y="231330"/>
                  </a:lnTo>
                  <a:lnTo>
                    <a:pt x="1311744" y="231330"/>
                  </a:lnTo>
                  <a:lnTo>
                    <a:pt x="1311744" y="223837"/>
                  </a:lnTo>
                  <a:close/>
                </a:path>
                <a:path w="2098040" h="231775">
                  <a:moveTo>
                    <a:pt x="1341729" y="223837"/>
                  </a:moveTo>
                  <a:lnTo>
                    <a:pt x="1326730" y="223837"/>
                  </a:lnTo>
                  <a:lnTo>
                    <a:pt x="1326730" y="231330"/>
                  </a:lnTo>
                  <a:lnTo>
                    <a:pt x="1341729" y="231330"/>
                  </a:lnTo>
                  <a:lnTo>
                    <a:pt x="1341729" y="223837"/>
                  </a:lnTo>
                  <a:close/>
                </a:path>
                <a:path w="2098040" h="231775">
                  <a:moveTo>
                    <a:pt x="1371714" y="223837"/>
                  </a:moveTo>
                  <a:lnTo>
                    <a:pt x="1356728" y="223837"/>
                  </a:lnTo>
                  <a:lnTo>
                    <a:pt x="1356728" y="231330"/>
                  </a:lnTo>
                  <a:lnTo>
                    <a:pt x="1371714" y="231330"/>
                  </a:lnTo>
                  <a:lnTo>
                    <a:pt x="1371714" y="223837"/>
                  </a:lnTo>
                  <a:close/>
                </a:path>
                <a:path w="2098040" h="231775">
                  <a:moveTo>
                    <a:pt x="1401711" y="223837"/>
                  </a:moveTo>
                  <a:lnTo>
                    <a:pt x="1386713" y="223837"/>
                  </a:lnTo>
                  <a:lnTo>
                    <a:pt x="1386713" y="231330"/>
                  </a:lnTo>
                  <a:lnTo>
                    <a:pt x="1401711" y="231330"/>
                  </a:lnTo>
                  <a:lnTo>
                    <a:pt x="1401711" y="223837"/>
                  </a:lnTo>
                  <a:close/>
                </a:path>
                <a:path w="2098040" h="231775">
                  <a:moveTo>
                    <a:pt x="1431709" y="223837"/>
                  </a:moveTo>
                  <a:lnTo>
                    <a:pt x="1416710" y="223837"/>
                  </a:lnTo>
                  <a:lnTo>
                    <a:pt x="1416710" y="231330"/>
                  </a:lnTo>
                  <a:lnTo>
                    <a:pt x="1431709" y="231330"/>
                  </a:lnTo>
                  <a:lnTo>
                    <a:pt x="1431709" y="223837"/>
                  </a:lnTo>
                  <a:close/>
                </a:path>
                <a:path w="2098040" h="231775">
                  <a:moveTo>
                    <a:pt x="1461693" y="223837"/>
                  </a:moveTo>
                  <a:lnTo>
                    <a:pt x="1446707" y="223837"/>
                  </a:lnTo>
                  <a:lnTo>
                    <a:pt x="1446707" y="231330"/>
                  </a:lnTo>
                  <a:lnTo>
                    <a:pt x="1461693" y="231330"/>
                  </a:lnTo>
                  <a:lnTo>
                    <a:pt x="1461693" y="223837"/>
                  </a:lnTo>
                  <a:close/>
                </a:path>
                <a:path w="2098040" h="231775">
                  <a:moveTo>
                    <a:pt x="1491691" y="223837"/>
                  </a:moveTo>
                  <a:lnTo>
                    <a:pt x="1476692" y="223837"/>
                  </a:lnTo>
                  <a:lnTo>
                    <a:pt x="1476692" y="231330"/>
                  </a:lnTo>
                  <a:lnTo>
                    <a:pt x="1491691" y="231330"/>
                  </a:lnTo>
                  <a:lnTo>
                    <a:pt x="1491691" y="223837"/>
                  </a:lnTo>
                  <a:close/>
                </a:path>
                <a:path w="2098040" h="231775">
                  <a:moveTo>
                    <a:pt x="1521675" y="223837"/>
                  </a:moveTo>
                  <a:lnTo>
                    <a:pt x="1506677" y="223837"/>
                  </a:lnTo>
                  <a:lnTo>
                    <a:pt x="1506677" y="231330"/>
                  </a:lnTo>
                  <a:lnTo>
                    <a:pt x="1521675" y="231330"/>
                  </a:lnTo>
                  <a:lnTo>
                    <a:pt x="1521675" y="223837"/>
                  </a:lnTo>
                  <a:close/>
                </a:path>
                <a:path w="2098040" h="231775">
                  <a:moveTo>
                    <a:pt x="1551660" y="223837"/>
                  </a:moveTo>
                  <a:lnTo>
                    <a:pt x="1536674" y="223837"/>
                  </a:lnTo>
                  <a:lnTo>
                    <a:pt x="1536674" y="231330"/>
                  </a:lnTo>
                  <a:lnTo>
                    <a:pt x="1551660" y="231330"/>
                  </a:lnTo>
                  <a:lnTo>
                    <a:pt x="1551660" y="223837"/>
                  </a:lnTo>
                  <a:close/>
                </a:path>
                <a:path w="2098040" h="231775">
                  <a:moveTo>
                    <a:pt x="1581658" y="223837"/>
                  </a:moveTo>
                  <a:lnTo>
                    <a:pt x="1566659" y="223837"/>
                  </a:lnTo>
                  <a:lnTo>
                    <a:pt x="1566659" y="231330"/>
                  </a:lnTo>
                  <a:lnTo>
                    <a:pt x="1581658" y="231330"/>
                  </a:lnTo>
                  <a:lnTo>
                    <a:pt x="1581658" y="223837"/>
                  </a:lnTo>
                  <a:close/>
                </a:path>
                <a:path w="2098040" h="231775">
                  <a:moveTo>
                    <a:pt x="1611642" y="223837"/>
                  </a:moveTo>
                  <a:lnTo>
                    <a:pt x="1596644" y="223837"/>
                  </a:lnTo>
                  <a:lnTo>
                    <a:pt x="1596644" y="231330"/>
                  </a:lnTo>
                  <a:lnTo>
                    <a:pt x="1611642" y="231330"/>
                  </a:lnTo>
                  <a:lnTo>
                    <a:pt x="1611642" y="223837"/>
                  </a:lnTo>
                  <a:close/>
                </a:path>
                <a:path w="2098040" h="231775">
                  <a:moveTo>
                    <a:pt x="1641640" y="223837"/>
                  </a:moveTo>
                  <a:lnTo>
                    <a:pt x="1626641" y="223837"/>
                  </a:lnTo>
                  <a:lnTo>
                    <a:pt x="1626641" y="231330"/>
                  </a:lnTo>
                  <a:lnTo>
                    <a:pt x="1641640" y="231330"/>
                  </a:lnTo>
                  <a:lnTo>
                    <a:pt x="1641640" y="223837"/>
                  </a:lnTo>
                  <a:close/>
                </a:path>
                <a:path w="2098040" h="231775">
                  <a:moveTo>
                    <a:pt x="1671624" y="223837"/>
                  </a:moveTo>
                  <a:lnTo>
                    <a:pt x="1656626" y="223837"/>
                  </a:lnTo>
                  <a:lnTo>
                    <a:pt x="1656626" y="231330"/>
                  </a:lnTo>
                  <a:lnTo>
                    <a:pt x="1671624" y="231330"/>
                  </a:lnTo>
                  <a:lnTo>
                    <a:pt x="1671624" y="223837"/>
                  </a:lnTo>
                  <a:close/>
                </a:path>
                <a:path w="2098040" h="231775">
                  <a:moveTo>
                    <a:pt x="1701609" y="223837"/>
                  </a:moveTo>
                  <a:lnTo>
                    <a:pt x="1686623" y="223837"/>
                  </a:lnTo>
                  <a:lnTo>
                    <a:pt x="1686623" y="231330"/>
                  </a:lnTo>
                  <a:lnTo>
                    <a:pt x="1701609" y="231330"/>
                  </a:lnTo>
                  <a:lnTo>
                    <a:pt x="1701609" y="223837"/>
                  </a:lnTo>
                  <a:close/>
                </a:path>
                <a:path w="2098040" h="231775">
                  <a:moveTo>
                    <a:pt x="1731606" y="223837"/>
                  </a:moveTo>
                  <a:lnTo>
                    <a:pt x="1716608" y="223837"/>
                  </a:lnTo>
                  <a:lnTo>
                    <a:pt x="1716608" y="231330"/>
                  </a:lnTo>
                  <a:lnTo>
                    <a:pt x="1731606" y="231330"/>
                  </a:lnTo>
                  <a:lnTo>
                    <a:pt x="1731606" y="223837"/>
                  </a:lnTo>
                  <a:close/>
                </a:path>
                <a:path w="2098040" h="231775">
                  <a:moveTo>
                    <a:pt x="1761591" y="223837"/>
                  </a:moveTo>
                  <a:lnTo>
                    <a:pt x="1746592" y="223837"/>
                  </a:lnTo>
                  <a:lnTo>
                    <a:pt x="1746592" y="231330"/>
                  </a:lnTo>
                  <a:lnTo>
                    <a:pt x="1761591" y="231330"/>
                  </a:lnTo>
                  <a:lnTo>
                    <a:pt x="1761591" y="223837"/>
                  </a:lnTo>
                  <a:close/>
                </a:path>
                <a:path w="2098040" h="231775">
                  <a:moveTo>
                    <a:pt x="1791589" y="223837"/>
                  </a:moveTo>
                  <a:lnTo>
                    <a:pt x="1776590" y="223837"/>
                  </a:lnTo>
                  <a:lnTo>
                    <a:pt x="1776590" y="231330"/>
                  </a:lnTo>
                  <a:lnTo>
                    <a:pt x="1791589" y="231330"/>
                  </a:lnTo>
                  <a:lnTo>
                    <a:pt x="1791589" y="223837"/>
                  </a:lnTo>
                  <a:close/>
                </a:path>
                <a:path w="2098040" h="231775">
                  <a:moveTo>
                    <a:pt x="1821573" y="223837"/>
                  </a:moveTo>
                  <a:lnTo>
                    <a:pt x="1806575" y="223837"/>
                  </a:lnTo>
                  <a:lnTo>
                    <a:pt x="1806575" y="231330"/>
                  </a:lnTo>
                  <a:lnTo>
                    <a:pt x="1821573" y="231330"/>
                  </a:lnTo>
                  <a:lnTo>
                    <a:pt x="1821573" y="223837"/>
                  </a:lnTo>
                  <a:close/>
                </a:path>
                <a:path w="2098040" h="231775">
                  <a:moveTo>
                    <a:pt x="1851558" y="223837"/>
                  </a:moveTo>
                  <a:lnTo>
                    <a:pt x="1836572" y="223837"/>
                  </a:lnTo>
                  <a:lnTo>
                    <a:pt x="1836572" y="231330"/>
                  </a:lnTo>
                  <a:lnTo>
                    <a:pt x="1851558" y="231330"/>
                  </a:lnTo>
                  <a:lnTo>
                    <a:pt x="1851558" y="223837"/>
                  </a:lnTo>
                  <a:close/>
                </a:path>
                <a:path w="2098040" h="231775">
                  <a:moveTo>
                    <a:pt x="1881555" y="223837"/>
                  </a:moveTo>
                  <a:lnTo>
                    <a:pt x="1866557" y="223837"/>
                  </a:lnTo>
                  <a:lnTo>
                    <a:pt x="1866557" y="231330"/>
                  </a:lnTo>
                  <a:lnTo>
                    <a:pt x="1881555" y="231330"/>
                  </a:lnTo>
                  <a:lnTo>
                    <a:pt x="1881555" y="223837"/>
                  </a:lnTo>
                  <a:close/>
                </a:path>
                <a:path w="2098040" h="231775">
                  <a:moveTo>
                    <a:pt x="1911540" y="223837"/>
                  </a:moveTo>
                  <a:lnTo>
                    <a:pt x="1896541" y="223837"/>
                  </a:lnTo>
                  <a:lnTo>
                    <a:pt x="1896541" y="231330"/>
                  </a:lnTo>
                  <a:lnTo>
                    <a:pt x="1911540" y="231330"/>
                  </a:lnTo>
                  <a:lnTo>
                    <a:pt x="1911540" y="223837"/>
                  </a:lnTo>
                  <a:close/>
                </a:path>
                <a:path w="2098040" h="231775">
                  <a:moveTo>
                    <a:pt x="1941537" y="223837"/>
                  </a:moveTo>
                  <a:lnTo>
                    <a:pt x="1926539" y="223837"/>
                  </a:lnTo>
                  <a:lnTo>
                    <a:pt x="1926539" y="231330"/>
                  </a:lnTo>
                  <a:lnTo>
                    <a:pt x="1941537" y="231330"/>
                  </a:lnTo>
                  <a:lnTo>
                    <a:pt x="1941537" y="223837"/>
                  </a:lnTo>
                  <a:close/>
                </a:path>
                <a:path w="2098040" h="231775">
                  <a:moveTo>
                    <a:pt x="1971522" y="223837"/>
                  </a:moveTo>
                  <a:lnTo>
                    <a:pt x="1956523" y="223837"/>
                  </a:lnTo>
                  <a:lnTo>
                    <a:pt x="1956523" y="231330"/>
                  </a:lnTo>
                  <a:lnTo>
                    <a:pt x="1971522" y="231330"/>
                  </a:lnTo>
                  <a:lnTo>
                    <a:pt x="1971522" y="223837"/>
                  </a:lnTo>
                  <a:close/>
                </a:path>
                <a:path w="2098040" h="231775">
                  <a:moveTo>
                    <a:pt x="2001507" y="223837"/>
                  </a:moveTo>
                  <a:lnTo>
                    <a:pt x="1986521" y="223837"/>
                  </a:lnTo>
                  <a:lnTo>
                    <a:pt x="1986521" y="231330"/>
                  </a:lnTo>
                  <a:lnTo>
                    <a:pt x="2001507" y="231330"/>
                  </a:lnTo>
                  <a:lnTo>
                    <a:pt x="2001507" y="223837"/>
                  </a:lnTo>
                  <a:close/>
                </a:path>
                <a:path w="2098040" h="231775">
                  <a:moveTo>
                    <a:pt x="2031504" y="223837"/>
                  </a:moveTo>
                  <a:lnTo>
                    <a:pt x="2016506" y="223837"/>
                  </a:lnTo>
                  <a:lnTo>
                    <a:pt x="2016506" y="231330"/>
                  </a:lnTo>
                  <a:lnTo>
                    <a:pt x="2031504" y="231330"/>
                  </a:lnTo>
                  <a:lnTo>
                    <a:pt x="2031504" y="223837"/>
                  </a:lnTo>
                  <a:close/>
                </a:path>
                <a:path w="2098040" h="231775">
                  <a:moveTo>
                    <a:pt x="2061489" y="223837"/>
                  </a:moveTo>
                  <a:lnTo>
                    <a:pt x="2046490" y="223837"/>
                  </a:lnTo>
                  <a:lnTo>
                    <a:pt x="2046490" y="231330"/>
                  </a:lnTo>
                  <a:lnTo>
                    <a:pt x="2061489" y="231330"/>
                  </a:lnTo>
                  <a:lnTo>
                    <a:pt x="2061489" y="223837"/>
                  </a:lnTo>
                  <a:close/>
                </a:path>
                <a:path w="2098040" h="231775">
                  <a:moveTo>
                    <a:pt x="2091486" y="223837"/>
                  </a:moveTo>
                  <a:lnTo>
                    <a:pt x="2076488" y="223837"/>
                  </a:lnTo>
                  <a:lnTo>
                    <a:pt x="2076488" y="231330"/>
                  </a:lnTo>
                  <a:lnTo>
                    <a:pt x="2091486" y="231330"/>
                  </a:lnTo>
                  <a:lnTo>
                    <a:pt x="2091486" y="223837"/>
                  </a:lnTo>
                  <a:close/>
                </a:path>
                <a:path w="2098040" h="231775">
                  <a:moveTo>
                    <a:pt x="2097671" y="0"/>
                  </a:moveTo>
                  <a:lnTo>
                    <a:pt x="2090178" y="0"/>
                  </a:lnTo>
                  <a:lnTo>
                    <a:pt x="2090178" y="7493"/>
                  </a:lnTo>
                  <a:lnTo>
                    <a:pt x="2097671" y="7493"/>
                  </a:lnTo>
                  <a:lnTo>
                    <a:pt x="2097671" y="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00865" y="6827875"/>
              <a:ext cx="2115185" cy="231775"/>
            </a:xfrm>
            <a:custGeom>
              <a:avLst/>
              <a:gdLst/>
              <a:ahLst/>
              <a:cxnLst/>
              <a:rect l="l" t="t" r="r" b="b"/>
              <a:pathLst>
                <a:path w="2115184" h="231775">
                  <a:moveTo>
                    <a:pt x="14986" y="0"/>
                  </a:moveTo>
                  <a:lnTo>
                    <a:pt x="0" y="0"/>
                  </a:lnTo>
                  <a:lnTo>
                    <a:pt x="0" y="7493"/>
                  </a:lnTo>
                  <a:lnTo>
                    <a:pt x="14986" y="7493"/>
                  </a:lnTo>
                  <a:lnTo>
                    <a:pt x="14986" y="0"/>
                  </a:lnTo>
                  <a:close/>
                </a:path>
                <a:path w="2115184" h="231775">
                  <a:moveTo>
                    <a:pt x="44983" y="0"/>
                  </a:moveTo>
                  <a:lnTo>
                    <a:pt x="29984" y="0"/>
                  </a:lnTo>
                  <a:lnTo>
                    <a:pt x="29984" y="7493"/>
                  </a:lnTo>
                  <a:lnTo>
                    <a:pt x="44983" y="7493"/>
                  </a:lnTo>
                  <a:lnTo>
                    <a:pt x="44983" y="0"/>
                  </a:lnTo>
                  <a:close/>
                </a:path>
                <a:path w="2115184" h="231775">
                  <a:moveTo>
                    <a:pt x="74968" y="0"/>
                  </a:moveTo>
                  <a:lnTo>
                    <a:pt x="59982" y="0"/>
                  </a:lnTo>
                  <a:lnTo>
                    <a:pt x="59982" y="7493"/>
                  </a:lnTo>
                  <a:lnTo>
                    <a:pt x="74968" y="7493"/>
                  </a:lnTo>
                  <a:lnTo>
                    <a:pt x="74968" y="0"/>
                  </a:lnTo>
                  <a:close/>
                </a:path>
                <a:path w="2115184" h="231775">
                  <a:moveTo>
                    <a:pt x="105333" y="223837"/>
                  </a:moveTo>
                  <a:lnTo>
                    <a:pt x="90335" y="223837"/>
                  </a:lnTo>
                  <a:lnTo>
                    <a:pt x="90335" y="231330"/>
                  </a:lnTo>
                  <a:lnTo>
                    <a:pt x="105333" y="231330"/>
                  </a:lnTo>
                  <a:lnTo>
                    <a:pt x="105333" y="223837"/>
                  </a:lnTo>
                  <a:close/>
                </a:path>
                <a:path w="2115184" h="231775">
                  <a:moveTo>
                    <a:pt x="135318" y="223837"/>
                  </a:moveTo>
                  <a:lnTo>
                    <a:pt x="120319" y="223837"/>
                  </a:lnTo>
                  <a:lnTo>
                    <a:pt x="120319" y="231330"/>
                  </a:lnTo>
                  <a:lnTo>
                    <a:pt x="135318" y="231330"/>
                  </a:lnTo>
                  <a:lnTo>
                    <a:pt x="135318" y="223837"/>
                  </a:lnTo>
                  <a:close/>
                </a:path>
                <a:path w="2115184" h="231775">
                  <a:moveTo>
                    <a:pt x="165315" y="223837"/>
                  </a:moveTo>
                  <a:lnTo>
                    <a:pt x="150317" y="223837"/>
                  </a:lnTo>
                  <a:lnTo>
                    <a:pt x="150317" y="231330"/>
                  </a:lnTo>
                  <a:lnTo>
                    <a:pt x="165315" y="231330"/>
                  </a:lnTo>
                  <a:lnTo>
                    <a:pt x="165315" y="223837"/>
                  </a:lnTo>
                  <a:close/>
                </a:path>
                <a:path w="2115184" h="231775">
                  <a:moveTo>
                    <a:pt x="195300" y="223837"/>
                  </a:moveTo>
                  <a:lnTo>
                    <a:pt x="180301" y="223837"/>
                  </a:lnTo>
                  <a:lnTo>
                    <a:pt x="180301" y="231330"/>
                  </a:lnTo>
                  <a:lnTo>
                    <a:pt x="195300" y="231330"/>
                  </a:lnTo>
                  <a:lnTo>
                    <a:pt x="195300" y="223837"/>
                  </a:lnTo>
                  <a:close/>
                </a:path>
                <a:path w="2115184" h="231775">
                  <a:moveTo>
                    <a:pt x="225285" y="223837"/>
                  </a:moveTo>
                  <a:lnTo>
                    <a:pt x="210299" y="223837"/>
                  </a:lnTo>
                  <a:lnTo>
                    <a:pt x="210299" y="231330"/>
                  </a:lnTo>
                  <a:lnTo>
                    <a:pt x="225285" y="231330"/>
                  </a:lnTo>
                  <a:lnTo>
                    <a:pt x="225285" y="223837"/>
                  </a:lnTo>
                  <a:close/>
                </a:path>
                <a:path w="2115184" h="231775">
                  <a:moveTo>
                    <a:pt x="255282" y="223837"/>
                  </a:moveTo>
                  <a:lnTo>
                    <a:pt x="240284" y="223837"/>
                  </a:lnTo>
                  <a:lnTo>
                    <a:pt x="240284" y="231330"/>
                  </a:lnTo>
                  <a:lnTo>
                    <a:pt x="255282" y="231330"/>
                  </a:lnTo>
                  <a:lnTo>
                    <a:pt x="255282" y="223837"/>
                  </a:lnTo>
                  <a:close/>
                </a:path>
                <a:path w="2115184" h="231775">
                  <a:moveTo>
                    <a:pt x="285267" y="223837"/>
                  </a:moveTo>
                  <a:lnTo>
                    <a:pt x="270268" y="223837"/>
                  </a:lnTo>
                  <a:lnTo>
                    <a:pt x="270268" y="231330"/>
                  </a:lnTo>
                  <a:lnTo>
                    <a:pt x="285267" y="231330"/>
                  </a:lnTo>
                  <a:lnTo>
                    <a:pt x="285267" y="223837"/>
                  </a:lnTo>
                  <a:close/>
                </a:path>
                <a:path w="2115184" h="231775">
                  <a:moveTo>
                    <a:pt x="315264" y="223837"/>
                  </a:moveTo>
                  <a:lnTo>
                    <a:pt x="300266" y="223837"/>
                  </a:lnTo>
                  <a:lnTo>
                    <a:pt x="300266" y="231330"/>
                  </a:lnTo>
                  <a:lnTo>
                    <a:pt x="315264" y="231330"/>
                  </a:lnTo>
                  <a:lnTo>
                    <a:pt x="315264" y="223837"/>
                  </a:lnTo>
                  <a:close/>
                </a:path>
                <a:path w="2115184" h="231775">
                  <a:moveTo>
                    <a:pt x="345249" y="223837"/>
                  </a:moveTo>
                  <a:lnTo>
                    <a:pt x="330250" y="223837"/>
                  </a:lnTo>
                  <a:lnTo>
                    <a:pt x="330250" y="231330"/>
                  </a:lnTo>
                  <a:lnTo>
                    <a:pt x="345249" y="231330"/>
                  </a:lnTo>
                  <a:lnTo>
                    <a:pt x="345249" y="223837"/>
                  </a:lnTo>
                  <a:close/>
                </a:path>
                <a:path w="2115184" h="231775">
                  <a:moveTo>
                    <a:pt x="375234" y="223837"/>
                  </a:moveTo>
                  <a:lnTo>
                    <a:pt x="360248" y="223837"/>
                  </a:lnTo>
                  <a:lnTo>
                    <a:pt x="360248" y="231330"/>
                  </a:lnTo>
                  <a:lnTo>
                    <a:pt x="375234" y="231330"/>
                  </a:lnTo>
                  <a:lnTo>
                    <a:pt x="375234" y="223837"/>
                  </a:lnTo>
                  <a:close/>
                </a:path>
                <a:path w="2115184" h="231775">
                  <a:moveTo>
                    <a:pt x="405231" y="223837"/>
                  </a:moveTo>
                  <a:lnTo>
                    <a:pt x="390232" y="223837"/>
                  </a:lnTo>
                  <a:lnTo>
                    <a:pt x="390232" y="231330"/>
                  </a:lnTo>
                  <a:lnTo>
                    <a:pt x="405231" y="231330"/>
                  </a:lnTo>
                  <a:lnTo>
                    <a:pt x="405231" y="223837"/>
                  </a:lnTo>
                  <a:close/>
                </a:path>
                <a:path w="2115184" h="231775">
                  <a:moveTo>
                    <a:pt x="435216" y="223837"/>
                  </a:moveTo>
                  <a:lnTo>
                    <a:pt x="420217" y="223837"/>
                  </a:lnTo>
                  <a:lnTo>
                    <a:pt x="420217" y="231330"/>
                  </a:lnTo>
                  <a:lnTo>
                    <a:pt x="435216" y="231330"/>
                  </a:lnTo>
                  <a:lnTo>
                    <a:pt x="435216" y="223837"/>
                  </a:lnTo>
                  <a:close/>
                </a:path>
                <a:path w="2115184" h="231775">
                  <a:moveTo>
                    <a:pt x="465213" y="223837"/>
                  </a:moveTo>
                  <a:lnTo>
                    <a:pt x="450215" y="223837"/>
                  </a:lnTo>
                  <a:lnTo>
                    <a:pt x="450215" y="231330"/>
                  </a:lnTo>
                  <a:lnTo>
                    <a:pt x="465213" y="231330"/>
                  </a:lnTo>
                  <a:lnTo>
                    <a:pt x="465213" y="223837"/>
                  </a:lnTo>
                  <a:close/>
                </a:path>
                <a:path w="2115184" h="231775">
                  <a:moveTo>
                    <a:pt x="495198" y="223837"/>
                  </a:moveTo>
                  <a:lnTo>
                    <a:pt x="480199" y="223837"/>
                  </a:lnTo>
                  <a:lnTo>
                    <a:pt x="480199" y="231330"/>
                  </a:lnTo>
                  <a:lnTo>
                    <a:pt x="495198" y="231330"/>
                  </a:lnTo>
                  <a:lnTo>
                    <a:pt x="495198" y="223837"/>
                  </a:lnTo>
                  <a:close/>
                </a:path>
                <a:path w="2115184" h="231775">
                  <a:moveTo>
                    <a:pt x="525183" y="223837"/>
                  </a:moveTo>
                  <a:lnTo>
                    <a:pt x="510197" y="223837"/>
                  </a:lnTo>
                  <a:lnTo>
                    <a:pt x="510197" y="231330"/>
                  </a:lnTo>
                  <a:lnTo>
                    <a:pt x="525183" y="231330"/>
                  </a:lnTo>
                  <a:lnTo>
                    <a:pt x="525183" y="223837"/>
                  </a:lnTo>
                  <a:close/>
                </a:path>
                <a:path w="2115184" h="231775">
                  <a:moveTo>
                    <a:pt x="555180" y="223837"/>
                  </a:moveTo>
                  <a:lnTo>
                    <a:pt x="540181" y="223837"/>
                  </a:lnTo>
                  <a:lnTo>
                    <a:pt x="540181" y="231330"/>
                  </a:lnTo>
                  <a:lnTo>
                    <a:pt x="555180" y="231330"/>
                  </a:lnTo>
                  <a:lnTo>
                    <a:pt x="555180" y="223837"/>
                  </a:lnTo>
                  <a:close/>
                </a:path>
                <a:path w="2115184" h="231775">
                  <a:moveTo>
                    <a:pt x="585165" y="223837"/>
                  </a:moveTo>
                  <a:lnTo>
                    <a:pt x="570166" y="223837"/>
                  </a:lnTo>
                  <a:lnTo>
                    <a:pt x="570166" y="231330"/>
                  </a:lnTo>
                  <a:lnTo>
                    <a:pt x="585165" y="231330"/>
                  </a:lnTo>
                  <a:lnTo>
                    <a:pt x="585165" y="223837"/>
                  </a:lnTo>
                  <a:close/>
                </a:path>
                <a:path w="2115184" h="231775">
                  <a:moveTo>
                    <a:pt x="615162" y="223837"/>
                  </a:moveTo>
                  <a:lnTo>
                    <a:pt x="600163" y="223837"/>
                  </a:lnTo>
                  <a:lnTo>
                    <a:pt x="600163" y="231330"/>
                  </a:lnTo>
                  <a:lnTo>
                    <a:pt x="615162" y="231330"/>
                  </a:lnTo>
                  <a:lnTo>
                    <a:pt x="615162" y="223837"/>
                  </a:lnTo>
                  <a:close/>
                </a:path>
                <a:path w="2115184" h="231775">
                  <a:moveTo>
                    <a:pt x="645147" y="223837"/>
                  </a:moveTo>
                  <a:lnTo>
                    <a:pt x="630148" y="223837"/>
                  </a:lnTo>
                  <a:lnTo>
                    <a:pt x="630148" y="231330"/>
                  </a:lnTo>
                  <a:lnTo>
                    <a:pt x="645147" y="231330"/>
                  </a:lnTo>
                  <a:lnTo>
                    <a:pt x="645147" y="223837"/>
                  </a:lnTo>
                  <a:close/>
                </a:path>
                <a:path w="2115184" h="231775">
                  <a:moveTo>
                    <a:pt x="675132" y="223837"/>
                  </a:moveTo>
                  <a:lnTo>
                    <a:pt x="660146" y="223837"/>
                  </a:lnTo>
                  <a:lnTo>
                    <a:pt x="660146" y="231330"/>
                  </a:lnTo>
                  <a:lnTo>
                    <a:pt x="675132" y="231330"/>
                  </a:lnTo>
                  <a:lnTo>
                    <a:pt x="675132" y="223837"/>
                  </a:lnTo>
                  <a:close/>
                </a:path>
                <a:path w="2115184" h="231775">
                  <a:moveTo>
                    <a:pt x="705129" y="223837"/>
                  </a:moveTo>
                  <a:lnTo>
                    <a:pt x="690130" y="223837"/>
                  </a:lnTo>
                  <a:lnTo>
                    <a:pt x="690130" y="231330"/>
                  </a:lnTo>
                  <a:lnTo>
                    <a:pt x="705129" y="231330"/>
                  </a:lnTo>
                  <a:lnTo>
                    <a:pt x="705129" y="223837"/>
                  </a:lnTo>
                  <a:close/>
                </a:path>
                <a:path w="2115184" h="231775">
                  <a:moveTo>
                    <a:pt x="735114" y="223837"/>
                  </a:moveTo>
                  <a:lnTo>
                    <a:pt x="720115" y="223837"/>
                  </a:lnTo>
                  <a:lnTo>
                    <a:pt x="720115" y="231330"/>
                  </a:lnTo>
                  <a:lnTo>
                    <a:pt x="735114" y="231330"/>
                  </a:lnTo>
                  <a:lnTo>
                    <a:pt x="735114" y="223837"/>
                  </a:lnTo>
                  <a:close/>
                </a:path>
                <a:path w="2115184" h="231775">
                  <a:moveTo>
                    <a:pt x="765111" y="223837"/>
                  </a:moveTo>
                  <a:lnTo>
                    <a:pt x="750112" y="223837"/>
                  </a:lnTo>
                  <a:lnTo>
                    <a:pt x="750112" y="231330"/>
                  </a:lnTo>
                  <a:lnTo>
                    <a:pt x="765111" y="231330"/>
                  </a:lnTo>
                  <a:lnTo>
                    <a:pt x="765111" y="223837"/>
                  </a:lnTo>
                  <a:close/>
                </a:path>
                <a:path w="2115184" h="231775">
                  <a:moveTo>
                    <a:pt x="795096" y="223837"/>
                  </a:moveTo>
                  <a:lnTo>
                    <a:pt x="780097" y="223837"/>
                  </a:lnTo>
                  <a:lnTo>
                    <a:pt x="780097" y="231330"/>
                  </a:lnTo>
                  <a:lnTo>
                    <a:pt x="795096" y="231330"/>
                  </a:lnTo>
                  <a:lnTo>
                    <a:pt x="795096" y="223837"/>
                  </a:lnTo>
                  <a:close/>
                </a:path>
                <a:path w="2115184" h="231775">
                  <a:moveTo>
                    <a:pt x="825080" y="223837"/>
                  </a:moveTo>
                  <a:lnTo>
                    <a:pt x="810094" y="223837"/>
                  </a:lnTo>
                  <a:lnTo>
                    <a:pt x="810094" y="231330"/>
                  </a:lnTo>
                  <a:lnTo>
                    <a:pt x="825080" y="231330"/>
                  </a:lnTo>
                  <a:lnTo>
                    <a:pt x="825080" y="223837"/>
                  </a:lnTo>
                  <a:close/>
                </a:path>
                <a:path w="2115184" h="231775">
                  <a:moveTo>
                    <a:pt x="855078" y="223837"/>
                  </a:moveTo>
                  <a:lnTo>
                    <a:pt x="840079" y="223837"/>
                  </a:lnTo>
                  <a:lnTo>
                    <a:pt x="840079" y="231330"/>
                  </a:lnTo>
                  <a:lnTo>
                    <a:pt x="855078" y="231330"/>
                  </a:lnTo>
                  <a:lnTo>
                    <a:pt x="855078" y="223837"/>
                  </a:lnTo>
                  <a:close/>
                </a:path>
                <a:path w="2115184" h="231775">
                  <a:moveTo>
                    <a:pt x="885063" y="223837"/>
                  </a:moveTo>
                  <a:lnTo>
                    <a:pt x="870064" y="223837"/>
                  </a:lnTo>
                  <a:lnTo>
                    <a:pt x="870064" y="231330"/>
                  </a:lnTo>
                  <a:lnTo>
                    <a:pt x="885063" y="231330"/>
                  </a:lnTo>
                  <a:lnTo>
                    <a:pt x="885063" y="223837"/>
                  </a:lnTo>
                  <a:close/>
                </a:path>
                <a:path w="2115184" h="231775">
                  <a:moveTo>
                    <a:pt x="915047" y="223837"/>
                  </a:moveTo>
                  <a:lnTo>
                    <a:pt x="900061" y="223837"/>
                  </a:lnTo>
                  <a:lnTo>
                    <a:pt x="900061" y="231330"/>
                  </a:lnTo>
                  <a:lnTo>
                    <a:pt x="915047" y="231330"/>
                  </a:lnTo>
                  <a:lnTo>
                    <a:pt x="915047" y="223837"/>
                  </a:lnTo>
                  <a:close/>
                </a:path>
                <a:path w="2115184" h="231775">
                  <a:moveTo>
                    <a:pt x="945045" y="223837"/>
                  </a:moveTo>
                  <a:lnTo>
                    <a:pt x="930046" y="223837"/>
                  </a:lnTo>
                  <a:lnTo>
                    <a:pt x="930046" y="231330"/>
                  </a:lnTo>
                  <a:lnTo>
                    <a:pt x="945045" y="231330"/>
                  </a:lnTo>
                  <a:lnTo>
                    <a:pt x="945045" y="223837"/>
                  </a:lnTo>
                  <a:close/>
                </a:path>
                <a:path w="2115184" h="231775">
                  <a:moveTo>
                    <a:pt x="975029" y="223837"/>
                  </a:moveTo>
                  <a:lnTo>
                    <a:pt x="960043" y="223837"/>
                  </a:lnTo>
                  <a:lnTo>
                    <a:pt x="960043" y="231330"/>
                  </a:lnTo>
                  <a:lnTo>
                    <a:pt x="975029" y="231330"/>
                  </a:lnTo>
                  <a:lnTo>
                    <a:pt x="975029" y="223837"/>
                  </a:lnTo>
                  <a:close/>
                </a:path>
                <a:path w="2115184" h="231775">
                  <a:moveTo>
                    <a:pt x="1005027" y="223837"/>
                  </a:moveTo>
                  <a:lnTo>
                    <a:pt x="990028" y="223837"/>
                  </a:lnTo>
                  <a:lnTo>
                    <a:pt x="990028" y="231330"/>
                  </a:lnTo>
                  <a:lnTo>
                    <a:pt x="1005027" y="231330"/>
                  </a:lnTo>
                  <a:lnTo>
                    <a:pt x="1005027" y="223837"/>
                  </a:lnTo>
                  <a:close/>
                </a:path>
                <a:path w="2115184" h="231775">
                  <a:moveTo>
                    <a:pt x="1035011" y="223837"/>
                  </a:moveTo>
                  <a:lnTo>
                    <a:pt x="1020013" y="223837"/>
                  </a:lnTo>
                  <a:lnTo>
                    <a:pt x="1020013" y="231330"/>
                  </a:lnTo>
                  <a:lnTo>
                    <a:pt x="1035011" y="231330"/>
                  </a:lnTo>
                  <a:lnTo>
                    <a:pt x="1035011" y="223837"/>
                  </a:lnTo>
                  <a:close/>
                </a:path>
                <a:path w="2115184" h="231775">
                  <a:moveTo>
                    <a:pt x="1064996" y="223837"/>
                  </a:moveTo>
                  <a:lnTo>
                    <a:pt x="1050010" y="223837"/>
                  </a:lnTo>
                  <a:lnTo>
                    <a:pt x="1050010" y="231330"/>
                  </a:lnTo>
                  <a:lnTo>
                    <a:pt x="1064996" y="231330"/>
                  </a:lnTo>
                  <a:lnTo>
                    <a:pt x="1064996" y="223837"/>
                  </a:lnTo>
                  <a:close/>
                </a:path>
                <a:path w="2115184" h="231775">
                  <a:moveTo>
                    <a:pt x="1094994" y="223837"/>
                  </a:moveTo>
                  <a:lnTo>
                    <a:pt x="1079995" y="223837"/>
                  </a:lnTo>
                  <a:lnTo>
                    <a:pt x="1079995" y="231330"/>
                  </a:lnTo>
                  <a:lnTo>
                    <a:pt x="1094994" y="231330"/>
                  </a:lnTo>
                  <a:lnTo>
                    <a:pt x="1094994" y="223837"/>
                  </a:lnTo>
                  <a:close/>
                </a:path>
                <a:path w="2115184" h="231775">
                  <a:moveTo>
                    <a:pt x="1124978" y="223837"/>
                  </a:moveTo>
                  <a:lnTo>
                    <a:pt x="1109992" y="223837"/>
                  </a:lnTo>
                  <a:lnTo>
                    <a:pt x="1109992" y="231330"/>
                  </a:lnTo>
                  <a:lnTo>
                    <a:pt x="1124978" y="231330"/>
                  </a:lnTo>
                  <a:lnTo>
                    <a:pt x="1124978" y="223837"/>
                  </a:lnTo>
                  <a:close/>
                </a:path>
                <a:path w="2115184" h="231775">
                  <a:moveTo>
                    <a:pt x="1154976" y="223837"/>
                  </a:moveTo>
                  <a:lnTo>
                    <a:pt x="1139977" y="223837"/>
                  </a:lnTo>
                  <a:lnTo>
                    <a:pt x="1139977" y="231330"/>
                  </a:lnTo>
                  <a:lnTo>
                    <a:pt x="1154976" y="231330"/>
                  </a:lnTo>
                  <a:lnTo>
                    <a:pt x="1154976" y="223837"/>
                  </a:lnTo>
                  <a:close/>
                </a:path>
                <a:path w="2115184" h="231775">
                  <a:moveTo>
                    <a:pt x="1184960" y="223837"/>
                  </a:moveTo>
                  <a:lnTo>
                    <a:pt x="1169962" y="223837"/>
                  </a:lnTo>
                  <a:lnTo>
                    <a:pt x="1169962" y="231330"/>
                  </a:lnTo>
                  <a:lnTo>
                    <a:pt x="1184960" y="231330"/>
                  </a:lnTo>
                  <a:lnTo>
                    <a:pt x="1184960" y="223837"/>
                  </a:lnTo>
                  <a:close/>
                </a:path>
                <a:path w="2115184" h="231775">
                  <a:moveTo>
                    <a:pt x="1214945" y="223837"/>
                  </a:moveTo>
                  <a:lnTo>
                    <a:pt x="1199959" y="223837"/>
                  </a:lnTo>
                  <a:lnTo>
                    <a:pt x="1199959" y="231330"/>
                  </a:lnTo>
                  <a:lnTo>
                    <a:pt x="1214945" y="231330"/>
                  </a:lnTo>
                  <a:lnTo>
                    <a:pt x="1214945" y="223837"/>
                  </a:lnTo>
                  <a:close/>
                </a:path>
                <a:path w="2115184" h="231775">
                  <a:moveTo>
                    <a:pt x="1244942" y="223837"/>
                  </a:moveTo>
                  <a:lnTo>
                    <a:pt x="1229944" y="223837"/>
                  </a:lnTo>
                  <a:lnTo>
                    <a:pt x="1229944" y="231330"/>
                  </a:lnTo>
                  <a:lnTo>
                    <a:pt x="1244942" y="231330"/>
                  </a:lnTo>
                  <a:lnTo>
                    <a:pt x="1244942" y="223837"/>
                  </a:lnTo>
                  <a:close/>
                </a:path>
                <a:path w="2115184" h="231775">
                  <a:moveTo>
                    <a:pt x="1274927" y="223837"/>
                  </a:moveTo>
                  <a:lnTo>
                    <a:pt x="1259941" y="223837"/>
                  </a:lnTo>
                  <a:lnTo>
                    <a:pt x="1259941" y="231330"/>
                  </a:lnTo>
                  <a:lnTo>
                    <a:pt x="1274927" y="231330"/>
                  </a:lnTo>
                  <a:lnTo>
                    <a:pt x="1274927" y="223837"/>
                  </a:lnTo>
                  <a:close/>
                </a:path>
                <a:path w="2115184" h="231775">
                  <a:moveTo>
                    <a:pt x="1304925" y="223837"/>
                  </a:moveTo>
                  <a:lnTo>
                    <a:pt x="1289926" y="223837"/>
                  </a:lnTo>
                  <a:lnTo>
                    <a:pt x="1289926" y="231330"/>
                  </a:lnTo>
                  <a:lnTo>
                    <a:pt x="1304925" y="231330"/>
                  </a:lnTo>
                  <a:lnTo>
                    <a:pt x="1304925" y="223837"/>
                  </a:lnTo>
                  <a:close/>
                </a:path>
                <a:path w="2115184" h="231775">
                  <a:moveTo>
                    <a:pt x="1334909" y="223837"/>
                  </a:moveTo>
                  <a:lnTo>
                    <a:pt x="1319911" y="223837"/>
                  </a:lnTo>
                  <a:lnTo>
                    <a:pt x="1319911" y="231330"/>
                  </a:lnTo>
                  <a:lnTo>
                    <a:pt x="1334909" y="231330"/>
                  </a:lnTo>
                  <a:lnTo>
                    <a:pt x="1334909" y="223837"/>
                  </a:lnTo>
                  <a:close/>
                </a:path>
                <a:path w="2115184" h="231775">
                  <a:moveTo>
                    <a:pt x="1364894" y="223837"/>
                  </a:moveTo>
                  <a:lnTo>
                    <a:pt x="1349908" y="223837"/>
                  </a:lnTo>
                  <a:lnTo>
                    <a:pt x="1349908" y="231330"/>
                  </a:lnTo>
                  <a:lnTo>
                    <a:pt x="1364894" y="231330"/>
                  </a:lnTo>
                  <a:lnTo>
                    <a:pt x="1364894" y="223837"/>
                  </a:lnTo>
                  <a:close/>
                </a:path>
                <a:path w="2115184" h="231775">
                  <a:moveTo>
                    <a:pt x="1394891" y="223837"/>
                  </a:moveTo>
                  <a:lnTo>
                    <a:pt x="1379893" y="223837"/>
                  </a:lnTo>
                  <a:lnTo>
                    <a:pt x="1379893" y="231330"/>
                  </a:lnTo>
                  <a:lnTo>
                    <a:pt x="1394891" y="231330"/>
                  </a:lnTo>
                  <a:lnTo>
                    <a:pt x="1394891" y="223837"/>
                  </a:lnTo>
                  <a:close/>
                </a:path>
                <a:path w="2115184" h="231775">
                  <a:moveTo>
                    <a:pt x="1424876" y="223837"/>
                  </a:moveTo>
                  <a:lnTo>
                    <a:pt x="1409890" y="223837"/>
                  </a:lnTo>
                  <a:lnTo>
                    <a:pt x="1409890" y="231330"/>
                  </a:lnTo>
                  <a:lnTo>
                    <a:pt x="1424876" y="231330"/>
                  </a:lnTo>
                  <a:lnTo>
                    <a:pt x="1424876" y="223837"/>
                  </a:lnTo>
                  <a:close/>
                </a:path>
                <a:path w="2115184" h="231775">
                  <a:moveTo>
                    <a:pt x="1454873" y="223837"/>
                  </a:moveTo>
                  <a:lnTo>
                    <a:pt x="1439875" y="223837"/>
                  </a:lnTo>
                  <a:lnTo>
                    <a:pt x="1439875" y="231330"/>
                  </a:lnTo>
                  <a:lnTo>
                    <a:pt x="1454873" y="231330"/>
                  </a:lnTo>
                  <a:lnTo>
                    <a:pt x="1454873" y="223837"/>
                  </a:lnTo>
                  <a:close/>
                </a:path>
                <a:path w="2115184" h="231775">
                  <a:moveTo>
                    <a:pt x="1484858" y="223837"/>
                  </a:moveTo>
                  <a:lnTo>
                    <a:pt x="1469859" y="223837"/>
                  </a:lnTo>
                  <a:lnTo>
                    <a:pt x="1469859" y="231330"/>
                  </a:lnTo>
                  <a:lnTo>
                    <a:pt x="1484858" y="231330"/>
                  </a:lnTo>
                  <a:lnTo>
                    <a:pt x="1484858" y="223837"/>
                  </a:lnTo>
                  <a:close/>
                </a:path>
                <a:path w="2115184" h="231775">
                  <a:moveTo>
                    <a:pt x="1514843" y="223837"/>
                  </a:moveTo>
                  <a:lnTo>
                    <a:pt x="1499857" y="223837"/>
                  </a:lnTo>
                  <a:lnTo>
                    <a:pt x="1499857" y="231330"/>
                  </a:lnTo>
                  <a:lnTo>
                    <a:pt x="1514843" y="231330"/>
                  </a:lnTo>
                  <a:lnTo>
                    <a:pt x="1514843" y="223837"/>
                  </a:lnTo>
                  <a:close/>
                </a:path>
                <a:path w="2115184" h="231775">
                  <a:moveTo>
                    <a:pt x="1544840" y="223837"/>
                  </a:moveTo>
                  <a:lnTo>
                    <a:pt x="1529842" y="223837"/>
                  </a:lnTo>
                  <a:lnTo>
                    <a:pt x="1529842" y="231330"/>
                  </a:lnTo>
                  <a:lnTo>
                    <a:pt x="1544840" y="231330"/>
                  </a:lnTo>
                  <a:lnTo>
                    <a:pt x="1544840" y="223837"/>
                  </a:lnTo>
                  <a:close/>
                </a:path>
                <a:path w="2115184" h="231775">
                  <a:moveTo>
                    <a:pt x="1574825" y="223837"/>
                  </a:moveTo>
                  <a:lnTo>
                    <a:pt x="1559839" y="223837"/>
                  </a:lnTo>
                  <a:lnTo>
                    <a:pt x="1559839" y="231330"/>
                  </a:lnTo>
                  <a:lnTo>
                    <a:pt x="1574825" y="231330"/>
                  </a:lnTo>
                  <a:lnTo>
                    <a:pt x="1574825" y="223837"/>
                  </a:lnTo>
                  <a:close/>
                </a:path>
                <a:path w="2115184" h="231775">
                  <a:moveTo>
                    <a:pt x="1604822" y="223837"/>
                  </a:moveTo>
                  <a:lnTo>
                    <a:pt x="1589824" y="223837"/>
                  </a:lnTo>
                  <a:lnTo>
                    <a:pt x="1589824" y="231330"/>
                  </a:lnTo>
                  <a:lnTo>
                    <a:pt x="1604822" y="231330"/>
                  </a:lnTo>
                  <a:lnTo>
                    <a:pt x="1604822" y="223837"/>
                  </a:lnTo>
                  <a:close/>
                </a:path>
                <a:path w="2115184" h="231775">
                  <a:moveTo>
                    <a:pt x="1634807" y="223837"/>
                  </a:moveTo>
                  <a:lnTo>
                    <a:pt x="1619808" y="223837"/>
                  </a:lnTo>
                  <a:lnTo>
                    <a:pt x="1619808" y="231330"/>
                  </a:lnTo>
                  <a:lnTo>
                    <a:pt x="1634807" y="231330"/>
                  </a:lnTo>
                  <a:lnTo>
                    <a:pt x="1634807" y="223837"/>
                  </a:lnTo>
                  <a:close/>
                </a:path>
                <a:path w="2115184" h="231775">
                  <a:moveTo>
                    <a:pt x="1664792" y="223837"/>
                  </a:moveTo>
                  <a:lnTo>
                    <a:pt x="1649806" y="223837"/>
                  </a:lnTo>
                  <a:lnTo>
                    <a:pt x="1649806" y="231330"/>
                  </a:lnTo>
                  <a:lnTo>
                    <a:pt x="1664792" y="231330"/>
                  </a:lnTo>
                  <a:lnTo>
                    <a:pt x="1664792" y="223837"/>
                  </a:lnTo>
                  <a:close/>
                </a:path>
                <a:path w="2115184" h="231775">
                  <a:moveTo>
                    <a:pt x="1694789" y="223837"/>
                  </a:moveTo>
                  <a:lnTo>
                    <a:pt x="1679790" y="223837"/>
                  </a:lnTo>
                  <a:lnTo>
                    <a:pt x="1679790" y="231330"/>
                  </a:lnTo>
                  <a:lnTo>
                    <a:pt x="1694789" y="231330"/>
                  </a:lnTo>
                  <a:lnTo>
                    <a:pt x="1694789" y="223837"/>
                  </a:lnTo>
                  <a:close/>
                </a:path>
                <a:path w="2115184" h="231775">
                  <a:moveTo>
                    <a:pt x="1724774" y="223837"/>
                  </a:moveTo>
                  <a:lnTo>
                    <a:pt x="1709775" y="223837"/>
                  </a:lnTo>
                  <a:lnTo>
                    <a:pt x="1709775" y="231330"/>
                  </a:lnTo>
                  <a:lnTo>
                    <a:pt x="1724774" y="231330"/>
                  </a:lnTo>
                  <a:lnTo>
                    <a:pt x="1724774" y="223837"/>
                  </a:lnTo>
                  <a:close/>
                </a:path>
                <a:path w="2115184" h="231775">
                  <a:moveTo>
                    <a:pt x="1754771" y="223837"/>
                  </a:moveTo>
                  <a:lnTo>
                    <a:pt x="1739773" y="223837"/>
                  </a:lnTo>
                  <a:lnTo>
                    <a:pt x="1739773" y="231330"/>
                  </a:lnTo>
                  <a:lnTo>
                    <a:pt x="1754771" y="231330"/>
                  </a:lnTo>
                  <a:lnTo>
                    <a:pt x="1754771" y="223837"/>
                  </a:lnTo>
                  <a:close/>
                </a:path>
                <a:path w="2115184" h="231775">
                  <a:moveTo>
                    <a:pt x="1784756" y="223837"/>
                  </a:moveTo>
                  <a:lnTo>
                    <a:pt x="1769757" y="223837"/>
                  </a:lnTo>
                  <a:lnTo>
                    <a:pt x="1769757" y="231330"/>
                  </a:lnTo>
                  <a:lnTo>
                    <a:pt x="1784756" y="231330"/>
                  </a:lnTo>
                  <a:lnTo>
                    <a:pt x="1784756" y="223837"/>
                  </a:lnTo>
                  <a:close/>
                </a:path>
                <a:path w="2115184" h="231775">
                  <a:moveTo>
                    <a:pt x="1814741" y="223837"/>
                  </a:moveTo>
                  <a:lnTo>
                    <a:pt x="1799755" y="223837"/>
                  </a:lnTo>
                  <a:lnTo>
                    <a:pt x="1799755" y="231330"/>
                  </a:lnTo>
                  <a:lnTo>
                    <a:pt x="1814741" y="231330"/>
                  </a:lnTo>
                  <a:lnTo>
                    <a:pt x="1814741" y="223837"/>
                  </a:lnTo>
                  <a:close/>
                </a:path>
                <a:path w="2115184" h="231775">
                  <a:moveTo>
                    <a:pt x="1844738" y="223837"/>
                  </a:moveTo>
                  <a:lnTo>
                    <a:pt x="1829739" y="223837"/>
                  </a:lnTo>
                  <a:lnTo>
                    <a:pt x="1829739" y="231330"/>
                  </a:lnTo>
                  <a:lnTo>
                    <a:pt x="1844738" y="231330"/>
                  </a:lnTo>
                  <a:lnTo>
                    <a:pt x="1844738" y="223837"/>
                  </a:lnTo>
                  <a:close/>
                </a:path>
                <a:path w="2115184" h="231775">
                  <a:moveTo>
                    <a:pt x="1874723" y="223837"/>
                  </a:moveTo>
                  <a:lnTo>
                    <a:pt x="1859724" y="223837"/>
                  </a:lnTo>
                  <a:lnTo>
                    <a:pt x="1859724" y="231330"/>
                  </a:lnTo>
                  <a:lnTo>
                    <a:pt x="1874723" y="231330"/>
                  </a:lnTo>
                  <a:lnTo>
                    <a:pt x="1874723" y="223837"/>
                  </a:lnTo>
                  <a:close/>
                </a:path>
                <a:path w="2115184" h="231775">
                  <a:moveTo>
                    <a:pt x="1904720" y="223837"/>
                  </a:moveTo>
                  <a:lnTo>
                    <a:pt x="1889721" y="223837"/>
                  </a:lnTo>
                  <a:lnTo>
                    <a:pt x="1889721" y="231330"/>
                  </a:lnTo>
                  <a:lnTo>
                    <a:pt x="1904720" y="231330"/>
                  </a:lnTo>
                  <a:lnTo>
                    <a:pt x="1904720" y="223837"/>
                  </a:lnTo>
                  <a:close/>
                </a:path>
                <a:path w="2115184" h="231775">
                  <a:moveTo>
                    <a:pt x="1934705" y="223837"/>
                  </a:moveTo>
                  <a:lnTo>
                    <a:pt x="1919706" y="223837"/>
                  </a:lnTo>
                  <a:lnTo>
                    <a:pt x="1919706" y="231330"/>
                  </a:lnTo>
                  <a:lnTo>
                    <a:pt x="1934705" y="231330"/>
                  </a:lnTo>
                  <a:lnTo>
                    <a:pt x="1934705" y="223837"/>
                  </a:lnTo>
                  <a:close/>
                </a:path>
                <a:path w="2115184" h="231775">
                  <a:moveTo>
                    <a:pt x="1964690" y="223837"/>
                  </a:moveTo>
                  <a:lnTo>
                    <a:pt x="1949704" y="223837"/>
                  </a:lnTo>
                  <a:lnTo>
                    <a:pt x="1949704" y="231330"/>
                  </a:lnTo>
                  <a:lnTo>
                    <a:pt x="1964690" y="231330"/>
                  </a:lnTo>
                  <a:lnTo>
                    <a:pt x="1964690" y="223837"/>
                  </a:lnTo>
                  <a:close/>
                </a:path>
                <a:path w="2115184" h="231775">
                  <a:moveTo>
                    <a:pt x="1994687" y="223837"/>
                  </a:moveTo>
                  <a:lnTo>
                    <a:pt x="1979688" y="223837"/>
                  </a:lnTo>
                  <a:lnTo>
                    <a:pt x="1979688" y="231330"/>
                  </a:lnTo>
                  <a:lnTo>
                    <a:pt x="1994687" y="231330"/>
                  </a:lnTo>
                  <a:lnTo>
                    <a:pt x="1994687" y="223837"/>
                  </a:lnTo>
                  <a:close/>
                </a:path>
                <a:path w="2115184" h="231775">
                  <a:moveTo>
                    <a:pt x="2024672" y="223837"/>
                  </a:moveTo>
                  <a:lnTo>
                    <a:pt x="2009673" y="223837"/>
                  </a:lnTo>
                  <a:lnTo>
                    <a:pt x="2009673" y="231330"/>
                  </a:lnTo>
                  <a:lnTo>
                    <a:pt x="2024672" y="231330"/>
                  </a:lnTo>
                  <a:lnTo>
                    <a:pt x="2024672" y="223837"/>
                  </a:lnTo>
                  <a:close/>
                </a:path>
                <a:path w="2115184" h="231775">
                  <a:moveTo>
                    <a:pt x="2054669" y="223837"/>
                  </a:moveTo>
                  <a:lnTo>
                    <a:pt x="2039670" y="223837"/>
                  </a:lnTo>
                  <a:lnTo>
                    <a:pt x="2039670" y="231330"/>
                  </a:lnTo>
                  <a:lnTo>
                    <a:pt x="2054669" y="231330"/>
                  </a:lnTo>
                  <a:lnTo>
                    <a:pt x="2054669" y="223837"/>
                  </a:lnTo>
                  <a:close/>
                </a:path>
                <a:path w="2115184" h="231775">
                  <a:moveTo>
                    <a:pt x="2084654" y="223837"/>
                  </a:moveTo>
                  <a:lnTo>
                    <a:pt x="2069655" y="223837"/>
                  </a:lnTo>
                  <a:lnTo>
                    <a:pt x="2069655" y="231330"/>
                  </a:lnTo>
                  <a:lnTo>
                    <a:pt x="2084654" y="231330"/>
                  </a:lnTo>
                  <a:lnTo>
                    <a:pt x="2084654" y="223837"/>
                  </a:lnTo>
                  <a:close/>
                </a:path>
                <a:path w="2115184" h="231775">
                  <a:moveTo>
                    <a:pt x="2114639" y="223837"/>
                  </a:moveTo>
                  <a:lnTo>
                    <a:pt x="2099652" y="223837"/>
                  </a:lnTo>
                  <a:lnTo>
                    <a:pt x="2099652" y="231330"/>
                  </a:lnTo>
                  <a:lnTo>
                    <a:pt x="2114639" y="231330"/>
                  </a:lnTo>
                  <a:lnTo>
                    <a:pt x="2114639" y="223837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01233" y="7051712"/>
              <a:ext cx="2114550" cy="231775"/>
            </a:xfrm>
            <a:custGeom>
              <a:avLst/>
              <a:gdLst/>
              <a:ahLst/>
              <a:cxnLst/>
              <a:rect l="l" t="t" r="r" b="b"/>
              <a:pathLst>
                <a:path w="2114550" h="231775">
                  <a:moveTo>
                    <a:pt x="14998" y="0"/>
                  </a:moveTo>
                  <a:lnTo>
                    <a:pt x="0" y="0"/>
                  </a:lnTo>
                  <a:lnTo>
                    <a:pt x="0" y="7493"/>
                  </a:lnTo>
                  <a:lnTo>
                    <a:pt x="14998" y="7493"/>
                  </a:lnTo>
                  <a:lnTo>
                    <a:pt x="14998" y="0"/>
                  </a:lnTo>
                  <a:close/>
                </a:path>
                <a:path w="2114550" h="231775">
                  <a:moveTo>
                    <a:pt x="44983" y="0"/>
                  </a:moveTo>
                  <a:lnTo>
                    <a:pt x="29984" y="0"/>
                  </a:lnTo>
                  <a:lnTo>
                    <a:pt x="29984" y="7493"/>
                  </a:lnTo>
                  <a:lnTo>
                    <a:pt x="44983" y="7493"/>
                  </a:lnTo>
                  <a:lnTo>
                    <a:pt x="44983" y="0"/>
                  </a:lnTo>
                  <a:close/>
                </a:path>
                <a:path w="2114550" h="231775">
                  <a:moveTo>
                    <a:pt x="74968" y="0"/>
                  </a:moveTo>
                  <a:lnTo>
                    <a:pt x="59982" y="0"/>
                  </a:lnTo>
                  <a:lnTo>
                    <a:pt x="59982" y="7493"/>
                  </a:lnTo>
                  <a:lnTo>
                    <a:pt x="74968" y="7493"/>
                  </a:lnTo>
                  <a:lnTo>
                    <a:pt x="74968" y="0"/>
                  </a:lnTo>
                  <a:close/>
                </a:path>
                <a:path w="2114550" h="231775">
                  <a:moveTo>
                    <a:pt x="104965" y="0"/>
                  </a:moveTo>
                  <a:lnTo>
                    <a:pt x="89966" y="0"/>
                  </a:lnTo>
                  <a:lnTo>
                    <a:pt x="89966" y="7493"/>
                  </a:lnTo>
                  <a:lnTo>
                    <a:pt x="104965" y="7493"/>
                  </a:lnTo>
                  <a:lnTo>
                    <a:pt x="104965" y="0"/>
                  </a:lnTo>
                  <a:close/>
                </a:path>
                <a:path w="2114550" h="231775">
                  <a:moveTo>
                    <a:pt x="134950" y="223837"/>
                  </a:moveTo>
                  <a:lnTo>
                    <a:pt x="119951" y="223837"/>
                  </a:lnTo>
                  <a:lnTo>
                    <a:pt x="119951" y="231330"/>
                  </a:lnTo>
                  <a:lnTo>
                    <a:pt x="134950" y="231330"/>
                  </a:lnTo>
                  <a:lnTo>
                    <a:pt x="134950" y="223837"/>
                  </a:lnTo>
                  <a:close/>
                </a:path>
                <a:path w="2114550" h="231775">
                  <a:moveTo>
                    <a:pt x="164947" y="223837"/>
                  </a:moveTo>
                  <a:lnTo>
                    <a:pt x="149948" y="223837"/>
                  </a:lnTo>
                  <a:lnTo>
                    <a:pt x="149948" y="231330"/>
                  </a:lnTo>
                  <a:lnTo>
                    <a:pt x="164947" y="231330"/>
                  </a:lnTo>
                  <a:lnTo>
                    <a:pt x="164947" y="223837"/>
                  </a:lnTo>
                  <a:close/>
                </a:path>
                <a:path w="2114550" h="231775">
                  <a:moveTo>
                    <a:pt x="194932" y="223837"/>
                  </a:moveTo>
                  <a:lnTo>
                    <a:pt x="179933" y="223837"/>
                  </a:lnTo>
                  <a:lnTo>
                    <a:pt x="179933" y="231330"/>
                  </a:lnTo>
                  <a:lnTo>
                    <a:pt x="194932" y="231330"/>
                  </a:lnTo>
                  <a:lnTo>
                    <a:pt x="194932" y="223837"/>
                  </a:lnTo>
                  <a:close/>
                </a:path>
                <a:path w="2114550" h="231775">
                  <a:moveTo>
                    <a:pt x="224917" y="223837"/>
                  </a:moveTo>
                  <a:lnTo>
                    <a:pt x="209931" y="223837"/>
                  </a:lnTo>
                  <a:lnTo>
                    <a:pt x="209931" y="231330"/>
                  </a:lnTo>
                  <a:lnTo>
                    <a:pt x="224917" y="231330"/>
                  </a:lnTo>
                  <a:lnTo>
                    <a:pt x="224917" y="223837"/>
                  </a:lnTo>
                  <a:close/>
                </a:path>
                <a:path w="2114550" h="231775">
                  <a:moveTo>
                    <a:pt x="254914" y="223837"/>
                  </a:moveTo>
                  <a:lnTo>
                    <a:pt x="239915" y="223837"/>
                  </a:lnTo>
                  <a:lnTo>
                    <a:pt x="239915" y="231330"/>
                  </a:lnTo>
                  <a:lnTo>
                    <a:pt x="254914" y="231330"/>
                  </a:lnTo>
                  <a:lnTo>
                    <a:pt x="254914" y="223837"/>
                  </a:lnTo>
                  <a:close/>
                </a:path>
                <a:path w="2114550" h="231775">
                  <a:moveTo>
                    <a:pt x="284899" y="223837"/>
                  </a:moveTo>
                  <a:lnTo>
                    <a:pt x="269900" y="223837"/>
                  </a:lnTo>
                  <a:lnTo>
                    <a:pt x="269900" y="231330"/>
                  </a:lnTo>
                  <a:lnTo>
                    <a:pt x="284899" y="231330"/>
                  </a:lnTo>
                  <a:lnTo>
                    <a:pt x="284899" y="223837"/>
                  </a:lnTo>
                  <a:close/>
                </a:path>
                <a:path w="2114550" h="231775">
                  <a:moveTo>
                    <a:pt x="314896" y="223837"/>
                  </a:moveTo>
                  <a:lnTo>
                    <a:pt x="299897" y="223837"/>
                  </a:lnTo>
                  <a:lnTo>
                    <a:pt x="299897" y="231330"/>
                  </a:lnTo>
                  <a:lnTo>
                    <a:pt x="314896" y="231330"/>
                  </a:lnTo>
                  <a:lnTo>
                    <a:pt x="314896" y="223837"/>
                  </a:lnTo>
                  <a:close/>
                </a:path>
                <a:path w="2114550" h="231775">
                  <a:moveTo>
                    <a:pt x="344881" y="223837"/>
                  </a:moveTo>
                  <a:lnTo>
                    <a:pt x="329882" y="223837"/>
                  </a:lnTo>
                  <a:lnTo>
                    <a:pt x="329882" y="231330"/>
                  </a:lnTo>
                  <a:lnTo>
                    <a:pt x="344881" y="231330"/>
                  </a:lnTo>
                  <a:lnTo>
                    <a:pt x="344881" y="223837"/>
                  </a:lnTo>
                  <a:close/>
                </a:path>
                <a:path w="2114550" h="231775">
                  <a:moveTo>
                    <a:pt x="374865" y="223837"/>
                  </a:moveTo>
                  <a:lnTo>
                    <a:pt x="359879" y="223837"/>
                  </a:lnTo>
                  <a:lnTo>
                    <a:pt x="359879" y="231330"/>
                  </a:lnTo>
                  <a:lnTo>
                    <a:pt x="374865" y="231330"/>
                  </a:lnTo>
                  <a:lnTo>
                    <a:pt x="374865" y="223837"/>
                  </a:lnTo>
                  <a:close/>
                </a:path>
                <a:path w="2114550" h="231775">
                  <a:moveTo>
                    <a:pt x="404863" y="223837"/>
                  </a:moveTo>
                  <a:lnTo>
                    <a:pt x="389864" y="223837"/>
                  </a:lnTo>
                  <a:lnTo>
                    <a:pt x="389864" y="231330"/>
                  </a:lnTo>
                  <a:lnTo>
                    <a:pt x="404863" y="231330"/>
                  </a:lnTo>
                  <a:lnTo>
                    <a:pt x="404863" y="223837"/>
                  </a:lnTo>
                  <a:close/>
                </a:path>
                <a:path w="2114550" h="231775">
                  <a:moveTo>
                    <a:pt x="434848" y="223837"/>
                  </a:moveTo>
                  <a:lnTo>
                    <a:pt x="419849" y="223837"/>
                  </a:lnTo>
                  <a:lnTo>
                    <a:pt x="419849" y="231330"/>
                  </a:lnTo>
                  <a:lnTo>
                    <a:pt x="434848" y="231330"/>
                  </a:lnTo>
                  <a:lnTo>
                    <a:pt x="434848" y="223837"/>
                  </a:lnTo>
                  <a:close/>
                </a:path>
                <a:path w="2114550" h="231775">
                  <a:moveTo>
                    <a:pt x="464845" y="223837"/>
                  </a:moveTo>
                  <a:lnTo>
                    <a:pt x="449846" y="223837"/>
                  </a:lnTo>
                  <a:lnTo>
                    <a:pt x="449846" y="231330"/>
                  </a:lnTo>
                  <a:lnTo>
                    <a:pt x="464845" y="231330"/>
                  </a:lnTo>
                  <a:lnTo>
                    <a:pt x="464845" y="223837"/>
                  </a:lnTo>
                  <a:close/>
                </a:path>
                <a:path w="2114550" h="231775">
                  <a:moveTo>
                    <a:pt x="494830" y="223837"/>
                  </a:moveTo>
                  <a:lnTo>
                    <a:pt x="479831" y="223837"/>
                  </a:lnTo>
                  <a:lnTo>
                    <a:pt x="479831" y="231330"/>
                  </a:lnTo>
                  <a:lnTo>
                    <a:pt x="494830" y="231330"/>
                  </a:lnTo>
                  <a:lnTo>
                    <a:pt x="494830" y="223837"/>
                  </a:lnTo>
                  <a:close/>
                </a:path>
                <a:path w="2114550" h="231775">
                  <a:moveTo>
                    <a:pt x="524814" y="223837"/>
                  </a:moveTo>
                  <a:lnTo>
                    <a:pt x="509828" y="223837"/>
                  </a:lnTo>
                  <a:lnTo>
                    <a:pt x="509828" y="231330"/>
                  </a:lnTo>
                  <a:lnTo>
                    <a:pt x="524814" y="231330"/>
                  </a:lnTo>
                  <a:lnTo>
                    <a:pt x="524814" y="223837"/>
                  </a:lnTo>
                  <a:close/>
                </a:path>
                <a:path w="2114550" h="231775">
                  <a:moveTo>
                    <a:pt x="554812" y="223837"/>
                  </a:moveTo>
                  <a:lnTo>
                    <a:pt x="539813" y="223837"/>
                  </a:lnTo>
                  <a:lnTo>
                    <a:pt x="539813" y="231330"/>
                  </a:lnTo>
                  <a:lnTo>
                    <a:pt x="554812" y="231330"/>
                  </a:lnTo>
                  <a:lnTo>
                    <a:pt x="554812" y="223837"/>
                  </a:lnTo>
                  <a:close/>
                </a:path>
                <a:path w="2114550" h="231775">
                  <a:moveTo>
                    <a:pt x="584796" y="223837"/>
                  </a:moveTo>
                  <a:lnTo>
                    <a:pt x="569798" y="223837"/>
                  </a:lnTo>
                  <a:lnTo>
                    <a:pt x="569798" y="231330"/>
                  </a:lnTo>
                  <a:lnTo>
                    <a:pt x="584796" y="231330"/>
                  </a:lnTo>
                  <a:lnTo>
                    <a:pt x="584796" y="223837"/>
                  </a:lnTo>
                  <a:close/>
                </a:path>
                <a:path w="2114550" h="231775">
                  <a:moveTo>
                    <a:pt x="614794" y="223837"/>
                  </a:moveTo>
                  <a:lnTo>
                    <a:pt x="599795" y="223837"/>
                  </a:lnTo>
                  <a:lnTo>
                    <a:pt x="599795" y="231330"/>
                  </a:lnTo>
                  <a:lnTo>
                    <a:pt x="614794" y="231330"/>
                  </a:lnTo>
                  <a:lnTo>
                    <a:pt x="614794" y="223837"/>
                  </a:lnTo>
                  <a:close/>
                </a:path>
                <a:path w="2114550" h="231775">
                  <a:moveTo>
                    <a:pt x="644779" y="223837"/>
                  </a:moveTo>
                  <a:lnTo>
                    <a:pt x="629780" y="223837"/>
                  </a:lnTo>
                  <a:lnTo>
                    <a:pt x="629780" y="231330"/>
                  </a:lnTo>
                  <a:lnTo>
                    <a:pt x="644779" y="231330"/>
                  </a:lnTo>
                  <a:lnTo>
                    <a:pt x="644779" y="223837"/>
                  </a:lnTo>
                  <a:close/>
                </a:path>
                <a:path w="2114550" h="231775">
                  <a:moveTo>
                    <a:pt x="674763" y="223837"/>
                  </a:moveTo>
                  <a:lnTo>
                    <a:pt x="659777" y="223837"/>
                  </a:lnTo>
                  <a:lnTo>
                    <a:pt x="659777" y="231330"/>
                  </a:lnTo>
                  <a:lnTo>
                    <a:pt x="674763" y="231330"/>
                  </a:lnTo>
                  <a:lnTo>
                    <a:pt x="674763" y="223837"/>
                  </a:lnTo>
                  <a:close/>
                </a:path>
                <a:path w="2114550" h="231775">
                  <a:moveTo>
                    <a:pt x="704761" y="223837"/>
                  </a:moveTo>
                  <a:lnTo>
                    <a:pt x="689762" y="223837"/>
                  </a:lnTo>
                  <a:lnTo>
                    <a:pt x="689762" y="231330"/>
                  </a:lnTo>
                  <a:lnTo>
                    <a:pt x="704761" y="231330"/>
                  </a:lnTo>
                  <a:lnTo>
                    <a:pt x="704761" y="223837"/>
                  </a:lnTo>
                  <a:close/>
                </a:path>
                <a:path w="2114550" h="231775">
                  <a:moveTo>
                    <a:pt x="734745" y="223837"/>
                  </a:moveTo>
                  <a:lnTo>
                    <a:pt x="719747" y="223837"/>
                  </a:lnTo>
                  <a:lnTo>
                    <a:pt x="719747" y="231330"/>
                  </a:lnTo>
                  <a:lnTo>
                    <a:pt x="734745" y="231330"/>
                  </a:lnTo>
                  <a:lnTo>
                    <a:pt x="734745" y="223837"/>
                  </a:lnTo>
                  <a:close/>
                </a:path>
                <a:path w="2114550" h="231775">
                  <a:moveTo>
                    <a:pt x="764743" y="223837"/>
                  </a:moveTo>
                  <a:lnTo>
                    <a:pt x="749744" y="223837"/>
                  </a:lnTo>
                  <a:lnTo>
                    <a:pt x="749744" y="231330"/>
                  </a:lnTo>
                  <a:lnTo>
                    <a:pt x="764743" y="231330"/>
                  </a:lnTo>
                  <a:lnTo>
                    <a:pt x="764743" y="223837"/>
                  </a:lnTo>
                  <a:close/>
                </a:path>
                <a:path w="2114550" h="231775">
                  <a:moveTo>
                    <a:pt x="794727" y="223837"/>
                  </a:moveTo>
                  <a:lnTo>
                    <a:pt x="779729" y="223837"/>
                  </a:lnTo>
                  <a:lnTo>
                    <a:pt x="779729" y="231330"/>
                  </a:lnTo>
                  <a:lnTo>
                    <a:pt x="794727" y="231330"/>
                  </a:lnTo>
                  <a:lnTo>
                    <a:pt x="794727" y="223837"/>
                  </a:lnTo>
                  <a:close/>
                </a:path>
                <a:path w="2114550" h="231775">
                  <a:moveTo>
                    <a:pt x="824712" y="223837"/>
                  </a:moveTo>
                  <a:lnTo>
                    <a:pt x="809726" y="223837"/>
                  </a:lnTo>
                  <a:lnTo>
                    <a:pt x="809726" y="231330"/>
                  </a:lnTo>
                  <a:lnTo>
                    <a:pt x="824712" y="231330"/>
                  </a:lnTo>
                  <a:lnTo>
                    <a:pt x="824712" y="223837"/>
                  </a:lnTo>
                  <a:close/>
                </a:path>
                <a:path w="2114550" h="231775">
                  <a:moveTo>
                    <a:pt x="854710" y="223837"/>
                  </a:moveTo>
                  <a:lnTo>
                    <a:pt x="839711" y="223837"/>
                  </a:lnTo>
                  <a:lnTo>
                    <a:pt x="839711" y="231330"/>
                  </a:lnTo>
                  <a:lnTo>
                    <a:pt x="854710" y="231330"/>
                  </a:lnTo>
                  <a:lnTo>
                    <a:pt x="854710" y="223837"/>
                  </a:lnTo>
                  <a:close/>
                </a:path>
                <a:path w="2114550" h="231775">
                  <a:moveTo>
                    <a:pt x="884694" y="223837"/>
                  </a:moveTo>
                  <a:lnTo>
                    <a:pt x="869696" y="223837"/>
                  </a:lnTo>
                  <a:lnTo>
                    <a:pt x="869696" y="231330"/>
                  </a:lnTo>
                  <a:lnTo>
                    <a:pt x="884694" y="231330"/>
                  </a:lnTo>
                  <a:lnTo>
                    <a:pt x="884694" y="223837"/>
                  </a:lnTo>
                  <a:close/>
                </a:path>
                <a:path w="2114550" h="231775">
                  <a:moveTo>
                    <a:pt x="914679" y="223837"/>
                  </a:moveTo>
                  <a:lnTo>
                    <a:pt x="899693" y="223837"/>
                  </a:lnTo>
                  <a:lnTo>
                    <a:pt x="899693" y="231330"/>
                  </a:lnTo>
                  <a:lnTo>
                    <a:pt x="914679" y="231330"/>
                  </a:lnTo>
                  <a:lnTo>
                    <a:pt x="914679" y="223837"/>
                  </a:lnTo>
                  <a:close/>
                </a:path>
                <a:path w="2114550" h="231775">
                  <a:moveTo>
                    <a:pt x="944676" y="223837"/>
                  </a:moveTo>
                  <a:lnTo>
                    <a:pt x="929678" y="223837"/>
                  </a:lnTo>
                  <a:lnTo>
                    <a:pt x="929678" y="231330"/>
                  </a:lnTo>
                  <a:lnTo>
                    <a:pt x="944676" y="231330"/>
                  </a:lnTo>
                  <a:lnTo>
                    <a:pt x="944676" y="223837"/>
                  </a:lnTo>
                  <a:close/>
                </a:path>
                <a:path w="2114550" h="231775">
                  <a:moveTo>
                    <a:pt x="974661" y="223837"/>
                  </a:moveTo>
                  <a:lnTo>
                    <a:pt x="959675" y="223837"/>
                  </a:lnTo>
                  <a:lnTo>
                    <a:pt x="959675" y="231330"/>
                  </a:lnTo>
                  <a:lnTo>
                    <a:pt x="974661" y="231330"/>
                  </a:lnTo>
                  <a:lnTo>
                    <a:pt x="974661" y="223837"/>
                  </a:lnTo>
                  <a:close/>
                </a:path>
                <a:path w="2114550" h="231775">
                  <a:moveTo>
                    <a:pt x="1004658" y="223837"/>
                  </a:moveTo>
                  <a:lnTo>
                    <a:pt x="989660" y="223837"/>
                  </a:lnTo>
                  <a:lnTo>
                    <a:pt x="989660" y="231330"/>
                  </a:lnTo>
                  <a:lnTo>
                    <a:pt x="1004658" y="231330"/>
                  </a:lnTo>
                  <a:lnTo>
                    <a:pt x="1004658" y="223837"/>
                  </a:lnTo>
                  <a:close/>
                </a:path>
                <a:path w="2114550" h="231775">
                  <a:moveTo>
                    <a:pt x="1034643" y="223837"/>
                  </a:moveTo>
                  <a:lnTo>
                    <a:pt x="1019644" y="223837"/>
                  </a:lnTo>
                  <a:lnTo>
                    <a:pt x="1019644" y="231330"/>
                  </a:lnTo>
                  <a:lnTo>
                    <a:pt x="1034643" y="231330"/>
                  </a:lnTo>
                  <a:lnTo>
                    <a:pt x="1034643" y="223837"/>
                  </a:lnTo>
                  <a:close/>
                </a:path>
                <a:path w="2114550" h="231775">
                  <a:moveTo>
                    <a:pt x="1064628" y="223837"/>
                  </a:moveTo>
                  <a:lnTo>
                    <a:pt x="1049642" y="223837"/>
                  </a:lnTo>
                  <a:lnTo>
                    <a:pt x="1049642" y="231330"/>
                  </a:lnTo>
                  <a:lnTo>
                    <a:pt x="1064628" y="231330"/>
                  </a:lnTo>
                  <a:lnTo>
                    <a:pt x="1064628" y="223837"/>
                  </a:lnTo>
                  <a:close/>
                </a:path>
                <a:path w="2114550" h="231775">
                  <a:moveTo>
                    <a:pt x="1094625" y="223837"/>
                  </a:moveTo>
                  <a:lnTo>
                    <a:pt x="1079627" y="223837"/>
                  </a:lnTo>
                  <a:lnTo>
                    <a:pt x="1079627" y="231330"/>
                  </a:lnTo>
                  <a:lnTo>
                    <a:pt x="1094625" y="231330"/>
                  </a:lnTo>
                  <a:lnTo>
                    <a:pt x="1094625" y="223837"/>
                  </a:lnTo>
                  <a:close/>
                </a:path>
                <a:path w="2114550" h="231775">
                  <a:moveTo>
                    <a:pt x="1124610" y="223837"/>
                  </a:moveTo>
                  <a:lnTo>
                    <a:pt x="1109624" y="223837"/>
                  </a:lnTo>
                  <a:lnTo>
                    <a:pt x="1109624" y="231330"/>
                  </a:lnTo>
                  <a:lnTo>
                    <a:pt x="1124610" y="231330"/>
                  </a:lnTo>
                  <a:lnTo>
                    <a:pt x="1124610" y="223837"/>
                  </a:lnTo>
                  <a:close/>
                </a:path>
                <a:path w="2114550" h="231775">
                  <a:moveTo>
                    <a:pt x="1154607" y="223837"/>
                  </a:moveTo>
                  <a:lnTo>
                    <a:pt x="1139609" y="223837"/>
                  </a:lnTo>
                  <a:lnTo>
                    <a:pt x="1139609" y="231330"/>
                  </a:lnTo>
                  <a:lnTo>
                    <a:pt x="1154607" y="231330"/>
                  </a:lnTo>
                  <a:lnTo>
                    <a:pt x="1154607" y="223837"/>
                  </a:lnTo>
                  <a:close/>
                </a:path>
                <a:path w="2114550" h="231775">
                  <a:moveTo>
                    <a:pt x="1184592" y="223837"/>
                  </a:moveTo>
                  <a:lnTo>
                    <a:pt x="1169593" y="223837"/>
                  </a:lnTo>
                  <a:lnTo>
                    <a:pt x="1169593" y="231330"/>
                  </a:lnTo>
                  <a:lnTo>
                    <a:pt x="1184592" y="231330"/>
                  </a:lnTo>
                  <a:lnTo>
                    <a:pt x="1184592" y="223837"/>
                  </a:lnTo>
                  <a:close/>
                </a:path>
                <a:path w="2114550" h="231775">
                  <a:moveTo>
                    <a:pt x="1214577" y="223837"/>
                  </a:moveTo>
                  <a:lnTo>
                    <a:pt x="1199591" y="223837"/>
                  </a:lnTo>
                  <a:lnTo>
                    <a:pt x="1199591" y="231330"/>
                  </a:lnTo>
                  <a:lnTo>
                    <a:pt x="1214577" y="231330"/>
                  </a:lnTo>
                  <a:lnTo>
                    <a:pt x="1214577" y="223837"/>
                  </a:lnTo>
                  <a:close/>
                </a:path>
                <a:path w="2114550" h="231775">
                  <a:moveTo>
                    <a:pt x="1244574" y="223837"/>
                  </a:moveTo>
                  <a:lnTo>
                    <a:pt x="1229575" y="223837"/>
                  </a:lnTo>
                  <a:lnTo>
                    <a:pt x="1229575" y="231330"/>
                  </a:lnTo>
                  <a:lnTo>
                    <a:pt x="1244574" y="231330"/>
                  </a:lnTo>
                  <a:lnTo>
                    <a:pt x="1244574" y="223837"/>
                  </a:lnTo>
                  <a:close/>
                </a:path>
                <a:path w="2114550" h="231775">
                  <a:moveTo>
                    <a:pt x="1274559" y="223837"/>
                  </a:moveTo>
                  <a:lnTo>
                    <a:pt x="1259573" y="223837"/>
                  </a:lnTo>
                  <a:lnTo>
                    <a:pt x="1259573" y="231330"/>
                  </a:lnTo>
                  <a:lnTo>
                    <a:pt x="1274559" y="231330"/>
                  </a:lnTo>
                  <a:lnTo>
                    <a:pt x="1274559" y="223837"/>
                  </a:lnTo>
                  <a:close/>
                </a:path>
                <a:path w="2114550" h="231775">
                  <a:moveTo>
                    <a:pt x="1304556" y="223837"/>
                  </a:moveTo>
                  <a:lnTo>
                    <a:pt x="1289558" y="223837"/>
                  </a:lnTo>
                  <a:lnTo>
                    <a:pt x="1289558" y="231330"/>
                  </a:lnTo>
                  <a:lnTo>
                    <a:pt x="1304556" y="231330"/>
                  </a:lnTo>
                  <a:lnTo>
                    <a:pt x="1304556" y="223837"/>
                  </a:lnTo>
                  <a:close/>
                </a:path>
                <a:path w="2114550" h="231775">
                  <a:moveTo>
                    <a:pt x="1334541" y="223837"/>
                  </a:moveTo>
                  <a:lnTo>
                    <a:pt x="1319542" y="223837"/>
                  </a:lnTo>
                  <a:lnTo>
                    <a:pt x="1319542" y="231330"/>
                  </a:lnTo>
                  <a:lnTo>
                    <a:pt x="1334541" y="231330"/>
                  </a:lnTo>
                  <a:lnTo>
                    <a:pt x="1334541" y="223837"/>
                  </a:lnTo>
                  <a:close/>
                </a:path>
                <a:path w="2114550" h="231775">
                  <a:moveTo>
                    <a:pt x="1364526" y="223837"/>
                  </a:moveTo>
                  <a:lnTo>
                    <a:pt x="1349540" y="223837"/>
                  </a:lnTo>
                  <a:lnTo>
                    <a:pt x="1349540" y="231330"/>
                  </a:lnTo>
                  <a:lnTo>
                    <a:pt x="1364526" y="231330"/>
                  </a:lnTo>
                  <a:lnTo>
                    <a:pt x="1364526" y="223837"/>
                  </a:lnTo>
                  <a:close/>
                </a:path>
                <a:path w="2114550" h="231775">
                  <a:moveTo>
                    <a:pt x="1394523" y="223837"/>
                  </a:moveTo>
                  <a:lnTo>
                    <a:pt x="1379524" y="223837"/>
                  </a:lnTo>
                  <a:lnTo>
                    <a:pt x="1379524" y="231330"/>
                  </a:lnTo>
                  <a:lnTo>
                    <a:pt x="1394523" y="231330"/>
                  </a:lnTo>
                  <a:lnTo>
                    <a:pt x="1394523" y="223837"/>
                  </a:lnTo>
                  <a:close/>
                </a:path>
                <a:path w="2114550" h="231775">
                  <a:moveTo>
                    <a:pt x="1424508" y="223837"/>
                  </a:moveTo>
                  <a:lnTo>
                    <a:pt x="1409522" y="223837"/>
                  </a:lnTo>
                  <a:lnTo>
                    <a:pt x="1409522" y="231330"/>
                  </a:lnTo>
                  <a:lnTo>
                    <a:pt x="1424508" y="231330"/>
                  </a:lnTo>
                  <a:lnTo>
                    <a:pt x="1424508" y="223837"/>
                  </a:lnTo>
                  <a:close/>
                </a:path>
                <a:path w="2114550" h="231775">
                  <a:moveTo>
                    <a:pt x="1454505" y="223837"/>
                  </a:moveTo>
                  <a:lnTo>
                    <a:pt x="1439506" y="223837"/>
                  </a:lnTo>
                  <a:lnTo>
                    <a:pt x="1439506" y="231330"/>
                  </a:lnTo>
                  <a:lnTo>
                    <a:pt x="1454505" y="231330"/>
                  </a:lnTo>
                  <a:lnTo>
                    <a:pt x="1454505" y="223837"/>
                  </a:lnTo>
                  <a:close/>
                </a:path>
                <a:path w="2114550" h="231775">
                  <a:moveTo>
                    <a:pt x="1484490" y="223837"/>
                  </a:moveTo>
                  <a:lnTo>
                    <a:pt x="1469491" y="223837"/>
                  </a:lnTo>
                  <a:lnTo>
                    <a:pt x="1469491" y="231330"/>
                  </a:lnTo>
                  <a:lnTo>
                    <a:pt x="1484490" y="231330"/>
                  </a:lnTo>
                  <a:lnTo>
                    <a:pt x="1484490" y="223837"/>
                  </a:lnTo>
                  <a:close/>
                </a:path>
                <a:path w="2114550" h="231775">
                  <a:moveTo>
                    <a:pt x="1514475" y="223837"/>
                  </a:moveTo>
                  <a:lnTo>
                    <a:pt x="1499489" y="223837"/>
                  </a:lnTo>
                  <a:lnTo>
                    <a:pt x="1499489" y="231330"/>
                  </a:lnTo>
                  <a:lnTo>
                    <a:pt x="1514475" y="231330"/>
                  </a:lnTo>
                  <a:lnTo>
                    <a:pt x="1514475" y="223837"/>
                  </a:lnTo>
                  <a:close/>
                </a:path>
                <a:path w="2114550" h="231775">
                  <a:moveTo>
                    <a:pt x="1544472" y="223837"/>
                  </a:moveTo>
                  <a:lnTo>
                    <a:pt x="1529473" y="223837"/>
                  </a:lnTo>
                  <a:lnTo>
                    <a:pt x="1529473" y="231330"/>
                  </a:lnTo>
                  <a:lnTo>
                    <a:pt x="1544472" y="231330"/>
                  </a:lnTo>
                  <a:lnTo>
                    <a:pt x="1544472" y="223837"/>
                  </a:lnTo>
                  <a:close/>
                </a:path>
                <a:path w="2114550" h="231775">
                  <a:moveTo>
                    <a:pt x="1574457" y="223837"/>
                  </a:moveTo>
                  <a:lnTo>
                    <a:pt x="1559471" y="223837"/>
                  </a:lnTo>
                  <a:lnTo>
                    <a:pt x="1559471" y="231330"/>
                  </a:lnTo>
                  <a:lnTo>
                    <a:pt x="1574457" y="231330"/>
                  </a:lnTo>
                  <a:lnTo>
                    <a:pt x="1574457" y="223837"/>
                  </a:lnTo>
                  <a:close/>
                </a:path>
                <a:path w="2114550" h="231775">
                  <a:moveTo>
                    <a:pt x="1604454" y="223837"/>
                  </a:moveTo>
                  <a:lnTo>
                    <a:pt x="1589455" y="223837"/>
                  </a:lnTo>
                  <a:lnTo>
                    <a:pt x="1589455" y="231330"/>
                  </a:lnTo>
                  <a:lnTo>
                    <a:pt x="1604454" y="231330"/>
                  </a:lnTo>
                  <a:lnTo>
                    <a:pt x="1604454" y="223837"/>
                  </a:lnTo>
                  <a:close/>
                </a:path>
                <a:path w="2114550" h="231775">
                  <a:moveTo>
                    <a:pt x="1634439" y="223837"/>
                  </a:moveTo>
                  <a:lnTo>
                    <a:pt x="1619440" y="223837"/>
                  </a:lnTo>
                  <a:lnTo>
                    <a:pt x="1619440" y="231330"/>
                  </a:lnTo>
                  <a:lnTo>
                    <a:pt x="1634439" y="231330"/>
                  </a:lnTo>
                  <a:lnTo>
                    <a:pt x="1634439" y="223837"/>
                  </a:lnTo>
                  <a:close/>
                </a:path>
                <a:path w="2114550" h="231775">
                  <a:moveTo>
                    <a:pt x="1664423" y="223837"/>
                  </a:moveTo>
                  <a:lnTo>
                    <a:pt x="1649437" y="223837"/>
                  </a:lnTo>
                  <a:lnTo>
                    <a:pt x="1649437" y="231330"/>
                  </a:lnTo>
                  <a:lnTo>
                    <a:pt x="1664423" y="231330"/>
                  </a:lnTo>
                  <a:lnTo>
                    <a:pt x="1664423" y="223837"/>
                  </a:lnTo>
                  <a:close/>
                </a:path>
                <a:path w="2114550" h="231775">
                  <a:moveTo>
                    <a:pt x="1694421" y="223837"/>
                  </a:moveTo>
                  <a:lnTo>
                    <a:pt x="1679422" y="223837"/>
                  </a:lnTo>
                  <a:lnTo>
                    <a:pt x="1679422" y="231330"/>
                  </a:lnTo>
                  <a:lnTo>
                    <a:pt x="1694421" y="231330"/>
                  </a:lnTo>
                  <a:lnTo>
                    <a:pt x="1694421" y="223837"/>
                  </a:lnTo>
                  <a:close/>
                </a:path>
                <a:path w="2114550" h="231775">
                  <a:moveTo>
                    <a:pt x="1724406" y="223837"/>
                  </a:moveTo>
                  <a:lnTo>
                    <a:pt x="1709407" y="223837"/>
                  </a:lnTo>
                  <a:lnTo>
                    <a:pt x="1709407" y="231330"/>
                  </a:lnTo>
                  <a:lnTo>
                    <a:pt x="1724406" y="231330"/>
                  </a:lnTo>
                  <a:lnTo>
                    <a:pt x="1724406" y="223837"/>
                  </a:lnTo>
                  <a:close/>
                </a:path>
                <a:path w="2114550" h="231775">
                  <a:moveTo>
                    <a:pt x="1754403" y="223837"/>
                  </a:moveTo>
                  <a:lnTo>
                    <a:pt x="1739404" y="223837"/>
                  </a:lnTo>
                  <a:lnTo>
                    <a:pt x="1739404" y="231330"/>
                  </a:lnTo>
                  <a:lnTo>
                    <a:pt x="1754403" y="231330"/>
                  </a:lnTo>
                  <a:lnTo>
                    <a:pt x="1754403" y="223837"/>
                  </a:lnTo>
                  <a:close/>
                </a:path>
                <a:path w="2114550" h="231775">
                  <a:moveTo>
                    <a:pt x="1784388" y="223837"/>
                  </a:moveTo>
                  <a:lnTo>
                    <a:pt x="1769389" y="223837"/>
                  </a:lnTo>
                  <a:lnTo>
                    <a:pt x="1769389" y="231330"/>
                  </a:lnTo>
                  <a:lnTo>
                    <a:pt x="1784388" y="231330"/>
                  </a:lnTo>
                  <a:lnTo>
                    <a:pt x="1784388" y="223837"/>
                  </a:lnTo>
                  <a:close/>
                </a:path>
                <a:path w="2114550" h="231775">
                  <a:moveTo>
                    <a:pt x="1814372" y="223837"/>
                  </a:moveTo>
                  <a:lnTo>
                    <a:pt x="1799386" y="223837"/>
                  </a:lnTo>
                  <a:lnTo>
                    <a:pt x="1799386" y="231330"/>
                  </a:lnTo>
                  <a:lnTo>
                    <a:pt x="1814372" y="231330"/>
                  </a:lnTo>
                  <a:lnTo>
                    <a:pt x="1814372" y="223837"/>
                  </a:lnTo>
                  <a:close/>
                </a:path>
                <a:path w="2114550" h="231775">
                  <a:moveTo>
                    <a:pt x="1844370" y="223837"/>
                  </a:moveTo>
                  <a:lnTo>
                    <a:pt x="1829371" y="223837"/>
                  </a:lnTo>
                  <a:lnTo>
                    <a:pt x="1829371" y="231330"/>
                  </a:lnTo>
                  <a:lnTo>
                    <a:pt x="1844370" y="231330"/>
                  </a:lnTo>
                  <a:lnTo>
                    <a:pt x="1844370" y="223837"/>
                  </a:lnTo>
                  <a:close/>
                </a:path>
                <a:path w="2114550" h="231775">
                  <a:moveTo>
                    <a:pt x="1874354" y="223837"/>
                  </a:moveTo>
                  <a:lnTo>
                    <a:pt x="1859356" y="223837"/>
                  </a:lnTo>
                  <a:lnTo>
                    <a:pt x="1859356" y="231330"/>
                  </a:lnTo>
                  <a:lnTo>
                    <a:pt x="1874354" y="231330"/>
                  </a:lnTo>
                  <a:lnTo>
                    <a:pt x="1874354" y="223837"/>
                  </a:lnTo>
                  <a:close/>
                </a:path>
                <a:path w="2114550" h="231775">
                  <a:moveTo>
                    <a:pt x="1904352" y="223837"/>
                  </a:moveTo>
                  <a:lnTo>
                    <a:pt x="1889353" y="223837"/>
                  </a:lnTo>
                  <a:lnTo>
                    <a:pt x="1889353" y="231330"/>
                  </a:lnTo>
                  <a:lnTo>
                    <a:pt x="1904352" y="231330"/>
                  </a:lnTo>
                  <a:lnTo>
                    <a:pt x="1904352" y="223837"/>
                  </a:lnTo>
                  <a:close/>
                </a:path>
                <a:path w="2114550" h="231775">
                  <a:moveTo>
                    <a:pt x="1934337" y="223837"/>
                  </a:moveTo>
                  <a:lnTo>
                    <a:pt x="1919338" y="223837"/>
                  </a:lnTo>
                  <a:lnTo>
                    <a:pt x="1919338" y="231330"/>
                  </a:lnTo>
                  <a:lnTo>
                    <a:pt x="1934337" y="231330"/>
                  </a:lnTo>
                  <a:lnTo>
                    <a:pt x="1934337" y="223837"/>
                  </a:lnTo>
                  <a:close/>
                </a:path>
                <a:path w="2114550" h="231775">
                  <a:moveTo>
                    <a:pt x="1964321" y="223837"/>
                  </a:moveTo>
                  <a:lnTo>
                    <a:pt x="1949335" y="223837"/>
                  </a:lnTo>
                  <a:lnTo>
                    <a:pt x="1949335" y="231330"/>
                  </a:lnTo>
                  <a:lnTo>
                    <a:pt x="1964321" y="231330"/>
                  </a:lnTo>
                  <a:lnTo>
                    <a:pt x="1964321" y="223837"/>
                  </a:lnTo>
                  <a:close/>
                </a:path>
                <a:path w="2114550" h="231775">
                  <a:moveTo>
                    <a:pt x="1994319" y="223837"/>
                  </a:moveTo>
                  <a:lnTo>
                    <a:pt x="1979320" y="223837"/>
                  </a:lnTo>
                  <a:lnTo>
                    <a:pt x="1979320" y="231330"/>
                  </a:lnTo>
                  <a:lnTo>
                    <a:pt x="1994319" y="231330"/>
                  </a:lnTo>
                  <a:lnTo>
                    <a:pt x="1994319" y="223837"/>
                  </a:lnTo>
                  <a:close/>
                </a:path>
                <a:path w="2114550" h="231775">
                  <a:moveTo>
                    <a:pt x="2024303" y="223837"/>
                  </a:moveTo>
                  <a:lnTo>
                    <a:pt x="2009305" y="223837"/>
                  </a:lnTo>
                  <a:lnTo>
                    <a:pt x="2009305" y="231330"/>
                  </a:lnTo>
                  <a:lnTo>
                    <a:pt x="2024303" y="231330"/>
                  </a:lnTo>
                  <a:lnTo>
                    <a:pt x="2024303" y="223837"/>
                  </a:lnTo>
                  <a:close/>
                </a:path>
                <a:path w="2114550" h="231775">
                  <a:moveTo>
                    <a:pt x="2054301" y="223837"/>
                  </a:moveTo>
                  <a:lnTo>
                    <a:pt x="2039302" y="223837"/>
                  </a:lnTo>
                  <a:lnTo>
                    <a:pt x="2039302" y="231330"/>
                  </a:lnTo>
                  <a:lnTo>
                    <a:pt x="2054301" y="231330"/>
                  </a:lnTo>
                  <a:lnTo>
                    <a:pt x="2054301" y="223837"/>
                  </a:lnTo>
                  <a:close/>
                </a:path>
                <a:path w="2114550" h="231775">
                  <a:moveTo>
                    <a:pt x="2084285" y="223837"/>
                  </a:moveTo>
                  <a:lnTo>
                    <a:pt x="2069287" y="223837"/>
                  </a:lnTo>
                  <a:lnTo>
                    <a:pt x="2069287" y="231330"/>
                  </a:lnTo>
                  <a:lnTo>
                    <a:pt x="2084285" y="231330"/>
                  </a:lnTo>
                  <a:lnTo>
                    <a:pt x="2084285" y="223837"/>
                  </a:lnTo>
                  <a:close/>
                </a:path>
                <a:path w="2114550" h="231775">
                  <a:moveTo>
                    <a:pt x="2114270" y="223837"/>
                  </a:moveTo>
                  <a:lnTo>
                    <a:pt x="2099284" y="223837"/>
                  </a:lnTo>
                  <a:lnTo>
                    <a:pt x="2099284" y="231330"/>
                  </a:lnTo>
                  <a:lnTo>
                    <a:pt x="2114270" y="231330"/>
                  </a:lnTo>
                  <a:lnTo>
                    <a:pt x="2114270" y="223837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01233" y="7275550"/>
              <a:ext cx="2114550" cy="231775"/>
            </a:xfrm>
            <a:custGeom>
              <a:avLst/>
              <a:gdLst/>
              <a:ahLst/>
              <a:cxnLst/>
              <a:rect l="l" t="t" r="r" b="b"/>
              <a:pathLst>
                <a:path w="2114550" h="231775">
                  <a:moveTo>
                    <a:pt x="14998" y="0"/>
                  </a:moveTo>
                  <a:lnTo>
                    <a:pt x="0" y="0"/>
                  </a:lnTo>
                  <a:lnTo>
                    <a:pt x="0" y="7493"/>
                  </a:lnTo>
                  <a:lnTo>
                    <a:pt x="14998" y="7493"/>
                  </a:lnTo>
                  <a:lnTo>
                    <a:pt x="14998" y="0"/>
                  </a:lnTo>
                  <a:close/>
                </a:path>
                <a:path w="2114550" h="231775">
                  <a:moveTo>
                    <a:pt x="44983" y="0"/>
                  </a:moveTo>
                  <a:lnTo>
                    <a:pt x="29984" y="0"/>
                  </a:lnTo>
                  <a:lnTo>
                    <a:pt x="29984" y="7493"/>
                  </a:lnTo>
                  <a:lnTo>
                    <a:pt x="44983" y="7493"/>
                  </a:lnTo>
                  <a:lnTo>
                    <a:pt x="44983" y="0"/>
                  </a:lnTo>
                  <a:close/>
                </a:path>
                <a:path w="2114550" h="231775">
                  <a:moveTo>
                    <a:pt x="74968" y="0"/>
                  </a:moveTo>
                  <a:lnTo>
                    <a:pt x="59982" y="0"/>
                  </a:lnTo>
                  <a:lnTo>
                    <a:pt x="59982" y="7493"/>
                  </a:lnTo>
                  <a:lnTo>
                    <a:pt x="74968" y="7493"/>
                  </a:lnTo>
                  <a:lnTo>
                    <a:pt x="74968" y="0"/>
                  </a:lnTo>
                  <a:close/>
                </a:path>
                <a:path w="2114550" h="231775">
                  <a:moveTo>
                    <a:pt x="104965" y="0"/>
                  </a:moveTo>
                  <a:lnTo>
                    <a:pt x="89966" y="0"/>
                  </a:lnTo>
                  <a:lnTo>
                    <a:pt x="89966" y="7493"/>
                  </a:lnTo>
                  <a:lnTo>
                    <a:pt x="104965" y="7493"/>
                  </a:lnTo>
                  <a:lnTo>
                    <a:pt x="104965" y="0"/>
                  </a:lnTo>
                  <a:close/>
                </a:path>
                <a:path w="2114550" h="231775">
                  <a:moveTo>
                    <a:pt x="134950" y="0"/>
                  </a:moveTo>
                  <a:lnTo>
                    <a:pt x="119951" y="0"/>
                  </a:lnTo>
                  <a:lnTo>
                    <a:pt x="119951" y="7493"/>
                  </a:lnTo>
                  <a:lnTo>
                    <a:pt x="134950" y="7493"/>
                  </a:lnTo>
                  <a:lnTo>
                    <a:pt x="134950" y="0"/>
                  </a:lnTo>
                  <a:close/>
                </a:path>
                <a:path w="2114550" h="231775">
                  <a:moveTo>
                    <a:pt x="164947" y="223850"/>
                  </a:moveTo>
                  <a:lnTo>
                    <a:pt x="149948" y="223850"/>
                  </a:lnTo>
                  <a:lnTo>
                    <a:pt x="149948" y="231343"/>
                  </a:lnTo>
                  <a:lnTo>
                    <a:pt x="164947" y="231343"/>
                  </a:lnTo>
                  <a:lnTo>
                    <a:pt x="164947" y="223850"/>
                  </a:lnTo>
                  <a:close/>
                </a:path>
                <a:path w="2114550" h="231775">
                  <a:moveTo>
                    <a:pt x="194932" y="223850"/>
                  </a:moveTo>
                  <a:lnTo>
                    <a:pt x="179933" y="223850"/>
                  </a:lnTo>
                  <a:lnTo>
                    <a:pt x="179933" y="231343"/>
                  </a:lnTo>
                  <a:lnTo>
                    <a:pt x="194932" y="231343"/>
                  </a:lnTo>
                  <a:lnTo>
                    <a:pt x="194932" y="223850"/>
                  </a:lnTo>
                  <a:close/>
                </a:path>
                <a:path w="2114550" h="231775">
                  <a:moveTo>
                    <a:pt x="224917" y="223850"/>
                  </a:moveTo>
                  <a:lnTo>
                    <a:pt x="209931" y="223850"/>
                  </a:lnTo>
                  <a:lnTo>
                    <a:pt x="209931" y="231343"/>
                  </a:lnTo>
                  <a:lnTo>
                    <a:pt x="224917" y="231343"/>
                  </a:lnTo>
                  <a:lnTo>
                    <a:pt x="224917" y="223850"/>
                  </a:lnTo>
                  <a:close/>
                </a:path>
                <a:path w="2114550" h="231775">
                  <a:moveTo>
                    <a:pt x="254914" y="223850"/>
                  </a:moveTo>
                  <a:lnTo>
                    <a:pt x="239915" y="223850"/>
                  </a:lnTo>
                  <a:lnTo>
                    <a:pt x="239915" y="231343"/>
                  </a:lnTo>
                  <a:lnTo>
                    <a:pt x="254914" y="231343"/>
                  </a:lnTo>
                  <a:lnTo>
                    <a:pt x="254914" y="223850"/>
                  </a:lnTo>
                  <a:close/>
                </a:path>
                <a:path w="2114550" h="231775">
                  <a:moveTo>
                    <a:pt x="284899" y="223850"/>
                  </a:moveTo>
                  <a:lnTo>
                    <a:pt x="269900" y="223850"/>
                  </a:lnTo>
                  <a:lnTo>
                    <a:pt x="269900" y="231343"/>
                  </a:lnTo>
                  <a:lnTo>
                    <a:pt x="284899" y="231343"/>
                  </a:lnTo>
                  <a:lnTo>
                    <a:pt x="284899" y="223850"/>
                  </a:lnTo>
                  <a:close/>
                </a:path>
                <a:path w="2114550" h="231775">
                  <a:moveTo>
                    <a:pt x="314896" y="223850"/>
                  </a:moveTo>
                  <a:lnTo>
                    <a:pt x="299897" y="223850"/>
                  </a:lnTo>
                  <a:lnTo>
                    <a:pt x="299897" y="231343"/>
                  </a:lnTo>
                  <a:lnTo>
                    <a:pt x="314896" y="231343"/>
                  </a:lnTo>
                  <a:lnTo>
                    <a:pt x="314896" y="223850"/>
                  </a:lnTo>
                  <a:close/>
                </a:path>
                <a:path w="2114550" h="231775">
                  <a:moveTo>
                    <a:pt x="344881" y="223850"/>
                  </a:moveTo>
                  <a:lnTo>
                    <a:pt x="329882" y="223850"/>
                  </a:lnTo>
                  <a:lnTo>
                    <a:pt x="329882" y="231343"/>
                  </a:lnTo>
                  <a:lnTo>
                    <a:pt x="344881" y="231343"/>
                  </a:lnTo>
                  <a:lnTo>
                    <a:pt x="344881" y="223850"/>
                  </a:lnTo>
                  <a:close/>
                </a:path>
                <a:path w="2114550" h="231775">
                  <a:moveTo>
                    <a:pt x="374865" y="223850"/>
                  </a:moveTo>
                  <a:lnTo>
                    <a:pt x="359879" y="223850"/>
                  </a:lnTo>
                  <a:lnTo>
                    <a:pt x="359879" y="231343"/>
                  </a:lnTo>
                  <a:lnTo>
                    <a:pt x="374865" y="231343"/>
                  </a:lnTo>
                  <a:lnTo>
                    <a:pt x="374865" y="223850"/>
                  </a:lnTo>
                  <a:close/>
                </a:path>
                <a:path w="2114550" h="231775">
                  <a:moveTo>
                    <a:pt x="404863" y="223850"/>
                  </a:moveTo>
                  <a:lnTo>
                    <a:pt x="389864" y="223850"/>
                  </a:lnTo>
                  <a:lnTo>
                    <a:pt x="389864" y="231343"/>
                  </a:lnTo>
                  <a:lnTo>
                    <a:pt x="404863" y="231343"/>
                  </a:lnTo>
                  <a:lnTo>
                    <a:pt x="404863" y="223850"/>
                  </a:lnTo>
                  <a:close/>
                </a:path>
                <a:path w="2114550" h="231775">
                  <a:moveTo>
                    <a:pt x="434848" y="223850"/>
                  </a:moveTo>
                  <a:lnTo>
                    <a:pt x="419849" y="223850"/>
                  </a:lnTo>
                  <a:lnTo>
                    <a:pt x="419849" y="231343"/>
                  </a:lnTo>
                  <a:lnTo>
                    <a:pt x="434848" y="231343"/>
                  </a:lnTo>
                  <a:lnTo>
                    <a:pt x="434848" y="223850"/>
                  </a:lnTo>
                  <a:close/>
                </a:path>
                <a:path w="2114550" h="231775">
                  <a:moveTo>
                    <a:pt x="464845" y="223850"/>
                  </a:moveTo>
                  <a:lnTo>
                    <a:pt x="449846" y="223850"/>
                  </a:lnTo>
                  <a:lnTo>
                    <a:pt x="449846" y="231343"/>
                  </a:lnTo>
                  <a:lnTo>
                    <a:pt x="464845" y="231343"/>
                  </a:lnTo>
                  <a:lnTo>
                    <a:pt x="464845" y="223850"/>
                  </a:lnTo>
                  <a:close/>
                </a:path>
                <a:path w="2114550" h="231775">
                  <a:moveTo>
                    <a:pt x="494830" y="223850"/>
                  </a:moveTo>
                  <a:lnTo>
                    <a:pt x="479831" y="223850"/>
                  </a:lnTo>
                  <a:lnTo>
                    <a:pt x="479831" y="231343"/>
                  </a:lnTo>
                  <a:lnTo>
                    <a:pt x="494830" y="231343"/>
                  </a:lnTo>
                  <a:lnTo>
                    <a:pt x="494830" y="223850"/>
                  </a:lnTo>
                  <a:close/>
                </a:path>
                <a:path w="2114550" h="231775">
                  <a:moveTo>
                    <a:pt x="524814" y="223850"/>
                  </a:moveTo>
                  <a:lnTo>
                    <a:pt x="509828" y="223850"/>
                  </a:lnTo>
                  <a:lnTo>
                    <a:pt x="509828" y="231343"/>
                  </a:lnTo>
                  <a:lnTo>
                    <a:pt x="524814" y="231343"/>
                  </a:lnTo>
                  <a:lnTo>
                    <a:pt x="524814" y="223850"/>
                  </a:lnTo>
                  <a:close/>
                </a:path>
                <a:path w="2114550" h="231775">
                  <a:moveTo>
                    <a:pt x="554812" y="223850"/>
                  </a:moveTo>
                  <a:lnTo>
                    <a:pt x="539813" y="223850"/>
                  </a:lnTo>
                  <a:lnTo>
                    <a:pt x="539813" y="231343"/>
                  </a:lnTo>
                  <a:lnTo>
                    <a:pt x="554812" y="231343"/>
                  </a:lnTo>
                  <a:lnTo>
                    <a:pt x="554812" y="223850"/>
                  </a:lnTo>
                  <a:close/>
                </a:path>
                <a:path w="2114550" h="231775">
                  <a:moveTo>
                    <a:pt x="584796" y="223850"/>
                  </a:moveTo>
                  <a:lnTo>
                    <a:pt x="569798" y="223850"/>
                  </a:lnTo>
                  <a:lnTo>
                    <a:pt x="569798" y="231343"/>
                  </a:lnTo>
                  <a:lnTo>
                    <a:pt x="584796" y="231343"/>
                  </a:lnTo>
                  <a:lnTo>
                    <a:pt x="584796" y="223850"/>
                  </a:lnTo>
                  <a:close/>
                </a:path>
                <a:path w="2114550" h="231775">
                  <a:moveTo>
                    <a:pt x="614794" y="223850"/>
                  </a:moveTo>
                  <a:lnTo>
                    <a:pt x="599795" y="223850"/>
                  </a:lnTo>
                  <a:lnTo>
                    <a:pt x="599795" y="231343"/>
                  </a:lnTo>
                  <a:lnTo>
                    <a:pt x="614794" y="231343"/>
                  </a:lnTo>
                  <a:lnTo>
                    <a:pt x="614794" y="223850"/>
                  </a:lnTo>
                  <a:close/>
                </a:path>
                <a:path w="2114550" h="231775">
                  <a:moveTo>
                    <a:pt x="644779" y="223850"/>
                  </a:moveTo>
                  <a:lnTo>
                    <a:pt x="629780" y="223850"/>
                  </a:lnTo>
                  <a:lnTo>
                    <a:pt x="629780" y="231343"/>
                  </a:lnTo>
                  <a:lnTo>
                    <a:pt x="644779" y="231343"/>
                  </a:lnTo>
                  <a:lnTo>
                    <a:pt x="644779" y="223850"/>
                  </a:lnTo>
                  <a:close/>
                </a:path>
                <a:path w="2114550" h="231775">
                  <a:moveTo>
                    <a:pt x="674763" y="223850"/>
                  </a:moveTo>
                  <a:lnTo>
                    <a:pt x="659777" y="223850"/>
                  </a:lnTo>
                  <a:lnTo>
                    <a:pt x="659777" y="231343"/>
                  </a:lnTo>
                  <a:lnTo>
                    <a:pt x="674763" y="231343"/>
                  </a:lnTo>
                  <a:lnTo>
                    <a:pt x="674763" y="223850"/>
                  </a:lnTo>
                  <a:close/>
                </a:path>
                <a:path w="2114550" h="231775">
                  <a:moveTo>
                    <a:pt x="704761" y="223850"/>
                  </a:moveTo>
                  <a:lnTo>
                    <a:pt x="689762" y="223850"/>
                  </a:lnTo>
                  <a:lnTo>
                    <a:pt x="689762" y="231343"/>
                  </a:lnTo>
                  <a:lnTo>
                    <a:pt x="704761" y="231343"/>
                  </a:lnTo>
                  <a:lnTo>
                    <a:pt x="704761" y="223850"/>
                  </a:lnTo>
                  <a:close/>
                </a:path>
                <a:path w="2114550" h="231775">
                  <a:moveTo>
                    <a:pt x="734745" y="223850"/>
                  </a:moveTo>
                  <a:lnTo>
                    <a:pt x="719747" y="223850"/>
                  </a:lnTo>
                  <a:lnTo>
                    <a:pt x="719747" y="231343"/>
                  </a:lnTo>
                  <a:lnTo>
                    <a:pt x="734745" y="231343"/>
                  </a:lnTo>
                  <a:lnTo>
                    <a:pt x="734745" y="223850"/>
                  </a:lnTo>
                  <a:close/>
                </a:path>
                <a:path w="2114550" h="231775">
                  <a:moveTo>
                    <a:pt x="764743" y="223850"/>
                  </a:moveTo>
                  <a:lnTo>
                    <a:pt x="749744" y="223850"/>
                  </a:lnTo>
                  <a:lnTo>
                    <a:pt x="749744" y="231343"/>
                  </a:lnTo>
                  <a:lnTo>
                    <a:pt x="764743" y="231343"/>
                  </a:lnTo>
                  <a:lnTo>
                    <a:pt x="764743" y="223850"/>
                  </a:lnTo>
                  <a:close/>
                </a:path>
                <a:path w="2114550" h="231775">
                  <a:moveTo>
                    <a:pt x="794727" y="223850"/>
                  </a:moveTo>
                  <a:lnTo>
                    <a:pt x="779729" y="223850"/>
                  </a:lnTo>
                  <a:lnTo>
                    <a:pt x="779729" y="231343"/>
                  </a:lnTo>
                  <a:lnTo>
                    <a:pt x="794727" y="231343"/>
                  </a:lnTo>
                  <a:lnTo>
                    <a:pt x="794727" y="223850"/>
                  </a:lnTo>
                  <a:close/>
                </a:path>
                <a:path w="2114550" h="231775">
                  <a:moveTo>
                    <a:pt x="824712" y="223850"/>
                  </a:moveTo>
                  <a:lnTo>
                    <a:pt x="809726" y="223850"/>
                  </a:lnTo>
                  <a:lnTo>
                    <a:pt x="809726" y="231343"/>
                  </a:lnTo>
                  <a:lnTo>
                    <a:pt x="824712" y="231343"/>
                  </a:lnTo>
                  <a:lnTo>
                    <a:pt x="824712" y="223850"/>
                  </a:lnTo>
                  <a:close/>
                </a:path>
                <a:path w="2114550" h="231775">
                  <a:moveTo>
                    <a:pt x="854710" y="223850"/>
                  </a:moveTo>
                  <a:lnTo>
                    <a:pt x="839711" y="223850"/>
                  </a:lnTo>
                  <a:lnTo>
                    <a:pt x="839711" y="231343"/>
                  </a:lnTo>
                  <a:lnTo>
                    <a:pt x="854710" y="231343"/>
                  </a:lnTo>
                  <a:lnTo>
                    <a:pt x="854710" y="223850"/>
                  </a:lnTo>
                  <a:close/>
                </a:path>
                <a:path w="2114550" h="231775">
                  <a:moveTo>
                    <a:pt x="884694" y="223850"/>
                  </a:moveTo>
                  <a:lnTo>
                    <a:pt x="869696" y="223850"/>
                  </a:lnTo>
                  <a:lnTo>
                    <a:pt x="869696" y="231343"/>
                  </a:lnTo>
                  <a:lnTo>
                    <a:pt x="884694" y="231343"/>
                  </a:lnTo>
                  <a:lnTo>
                    <a:pt x="884694" y="223850"/>
                  </a:lnTo>
                  <a:close/>
                </a:path>
                <a:path w="2114550" h="231775">
                  <a:moveTo>
                    <a:pt x="914679" y="223850"/>
                  </a:moveTo>
                  <a:lnTo>
                    <a:pt x="899693" y="223850"/>
                  </a:lnTo>
                  <a:lnTo>
                    <a:pt x="899693" y="231343"/>
                  </a:lnTo>
                  <a:lnTo>
                    <a:pt x="914679" y="231343"/>
                  </a:lnTo>
                  <a:lnTo>
                    <a:pt x="914679" y="223850"/>
                  </a:lnTo>
                  <a:close/>
                </a:path>
                <a:path w="2114550" h="231775">
                  <a:moveTo>
                    <a:pt x="944676" y="223850"/>
                  </a:moveTo>
                  <a:lnTo>
                    <a:pt x="929678" y="223850"/>
                  </a:lnTo>
                  <a:lnTo>
                    <a:pt x="929678" y="231343"/>
                  </a:lnTo>
                  <a:lnTo>
                    <a:pt x="944676" y="231343"/>
                  </a:lnTo>
                  <a:lnTo>
                    <a:pt x="944676" y="223850"/>
                  </a:lnTo>
                  <a:close/>
                </a:path>
                <a:path w="2114550" h="231775">
                  <a:moveTo>
                    <a:pt x="974661" y="223850"/>
                  </a:moveTo>
                  <a:lnTo>
                    <a:pt x="959675" y="223850"/>
                  </a:lnTo>
                  <a:lnTo>
                    <a:pt x="959675" y="231343"/>
                  </a:lnTo>
                  <a:lnTo>
                    <a:pt x="974661" y="231343"/>
                  </a:lnTo>
                  <a:lnTo>
                    <a:pt x="974661" y="223850"/>
                  </a:lnTo>
                  <a:close/>
                </a:path>
                <a:path w="2114550" h="231775">
                  <a:moveTo>
                    <a:pt x="1004658" y="223850"/>
                  </a:moveTo>
                  <a:lnTo>
                    <a:pt x="989660" y="223850"/>
                  </a:lnTo>
                  <a:lnTo>
                    <a:pt x="989660" y="231343"/>
                  </a:lnTo>
                  <a:lnTo>
                    <a:pt x="1004658" y="231343"/>
                  </a:lnTo>
                  <a:lnTo>
                    <a:pt x="1004658" y="223850"/>
                  </a:lnTo>
                  <a:close/>
                </a:path>
                <a:path w="2114550" h="231775">
                  <a:moveTo>
                    <a:pt x="1034643" y="223850"/>
                  </a:moveTo>
                  <a:lnTo>
                    <a:pt x="1019644" y="223850"/>
                  </a:lnTo>
                  <a:lnTo>
                    <a:pt x="1019644" y="231343"/>
                  </a:lnTo>
                  <a:lnTo>
                    <a:pt x="1034643" y="231343"/>
                  </a:lnTo>
                  <a:lnTo>
                    <a:pt x="1034643" y="223850"/>
                  </a:lnTo>
                  <a:close/>
                </a:path>
                <a:path w="2114550" h="231775">
                  <a:moveTo>
                    <a:pt x="1064628" y="223850"/>
                  </a:moveTo>
                  <a:lnTo>
                    <a:pt x="1049642" y="223850"/>
                  </a:lnTo>
                  <a:lnTo>
                    <a:pt x="1049642" y="231343"/>
                  </a:lnTo>
                  <a:lnTo>
                    <a:pt x="1064628" y="231343"/>
                  </a:lnTo>
                  <a:lnTo>
                    <a:pt x="1064628" y="223850"/>
                  </a:lnTo>
                  <a:close/>
                </a:path>
                <a:path w="2114550" h="231775">
                  <a:moveTo>
                    <a:pt x="1094625" y="223850"/>
                  </a:moveTo>
                  <a:lnTo>
                    <a:pt x="1079627" y="223850"/>
                  </a:lnTo>
                  <a:lnTo>
                    <a:pt x="1079627" y="231343"/>
                  </a:lnTo>
                  <a:lnTo>
                    <a:pt x="1094625" y="231343"/>
                  </a:lnTo>
                  <a:lnTo>
                    <a:pt x="1094625" y="223850"/>
                  </a:lnTo>
                  <a:close/>
                </a:path>
                <a:path w="2114550" h="231775">
                  <a:moveTo>
                    <a:pt x="1124610" y="223850"/>
                  </a:moveTo>
                  <a:lnTo>
                    <a:pt x="1109624" y="223850"/>
                  </a:lnTo>
                  <a:lnTo>
                    <a:pt x="1109624" y="231343"/>
                  </a:lnTo>
                  <a:lnTo>
                    <a:pt x="1124610" y="231343"/>
                  </a:lnTo>
                  <a:lnTo>
                    <a:pt x="1124610" y="223850"/>
                  </a:lnTo>
                  <a:close/>
                </a:path>
                <a:path w="2114550" h="231775">
                  <a:moveTo>
                    <a:pt x="1154607" y="223850"/>
                  </a:moveTo>
                  <a:lnTo>
                    <a:pt x="1139609" y="223850"/>
                  </a:lnTo>
                  <a:lnTo>
                    <a:pt x="1139609" y="231343"/>
                  </a:lnTo>
                  <a:lnTo>
                    <a:pt x="1154607" y="231343"/>
                  </a:lnTo>
                  <a:lnTo>
                    <a:pt x="1154607" y="223850"/>
                  </a:lnTo>
                  <a:close/>
                </a:path>
                <a:path w="2114550" h="231775">
                  <a:moveTo>
                    <a:pt x="1184592" y="223850"/>
                  </a:moveTo>
                  <a:lnTo>
                    <a:pt x="1169593" y="223850"/>
                  </a:lnTo>
                  <a:lnTo>
                    <a:pt x="1169593" y="231343"/>
                  </a:lnTo>
                  <a:lnTo>
                    <a:pt x="1184592" y="231343"/>
                  </a:lnTo>
                  <a:lnTo>
                    <a:pt x="1184592" y="223850"/>
                  </a:lnTo>
                  <a:close/>
                </a:path>
                <a:path w="2114550" h="231775">
                  <a:moveTo>
                    <a:pt x="1214577" y="223850"/>
                  </a:moveTo>
                  <a:lnTo>
                    <a:pt x="1199591" y="223850"/>
                  </a:lnTo>
                  <a:lnTo>
                    <a:pt x="1199591" y="231343"/>
                  </a:lnTo>
                  <a:lnTo>
                    <a:pt x="1214577" y="231343"/>
                  </a:lnTo>
                  <a:lnTo>
                    <a:pt x="1214577" y="223850"/>
                  </a:lnTo>
                  <a:close/>
                </a:path>
                <a:path w="2114550" h="231775">
                  <a:moveTo>
                    <a:pt x="1244574" y="223850"/>
                  </a:moveTo>
                  <a:lnTo>
                    <a:pt x="1229575" y="223850"/>
                  </a:lnTo>
                  <a:lnTo>
                    <a:pt x="1229575" y="231343"/>
                  </a:lnTo>
                  <a:lnTo>
                    <a:pt x="1244574" y="231343"/>
                  </a:lnTo>
                  <a:lnTo>
                    <a:pt x="1244574" y="223850"/>
                  </a:lnTo>
                  <a:close/>
                </a:path>
                <a:path w="2114550" h="231775">
                  <a:moveTo>
                    <a:pt x="1274559" y="223850"/>
                  </a:moveTo>
                  <a:lnTo>
                    <a:pt x="1259573" y="223850"/>
                  </a:lnTo>
                  <a:lnTo>
                    <a:pt x="1259573" y="231343"/>
                  </a:lnTo>
                  <a:lnTo>
                    <a:pt x="1274559" y="231343"/>
                  </a:lnTo>
                  <a:lnTo>
                    <a:pt x="1274559" y="223850"/>
                  </a:lnTo>
                  <a:close/>
                </a:path>
                <a:path w="2114550" h="231775">
                  <a:moveTo>
                    <a:pt x="1304556" y="223850"/>
                  </a:moveTo>
                  <a:lnTo>
                    <a:pt x="1289558" y="223850"/>
                  </a:lnTo>
                  <a:lnTo>
                    <a:pt x="1289558" y="231343"/>
                  </a:lnTo>
                  <a:lnTo>
                    <a:pt x="1304556" y="231343"/>
                  </a:lnTo>
                  <a:lnTo>
                    <a:pt x="1304556" y="223850"/>
                  </a:lnTo>
                  <a:close/>
                </a:path>
                <a:path w="2114550" h="231775">
                  <a:moveTo>
                    <a:pt x="1334541" y="223850"/>
                  </a:moveTo>
                  <a:lnTo>
                    <a:pt x="1319542" y="223850"/>
                  </a:lnTo>
                  <a:lnTo>
                    <a:pt x="1319542" y="231343"/>
                  </a:lnTo>
                  <a:lnTo>
                    <a:pt x="1334541" y="231343"/>
                  </a:lnTo>
                  <a:lnTo>
                    <a:pt x="1334541" y="223850"/>
                  </a:lnTo>
                  <a:close/>
                </a:path>
                <a:path w="2114550" h="231775">
                  <a:moveTo>
                    <a:pt x="1364526" y="223850"/>
                  </a:moveTo>
                  <a:lnTo>
                    <a:pt x="1349540" y="223850"/>
                  </a:lnTo>
                  <a:lnTo>
                    <a:pt x="1349540" y="231343"/>
                  </a:lnTo>
                  <a:lnTo>
                    <a:pt x="1364526" y="231343"/>
                  </a:lnTo>
                  <a:lnTo>
                    <a:pt x="1364526" y="223850"/>
                  </a:lnTo>
                  <a:close/>
                </a:path>
                <a:path w="2114550" h="231775">
                  <a:moveTo>
                    <a:pt x="1394523" y="223850"/>
                  </a:moveTo>
                  <a:lnTo>
                    <a:pt x="1379524" y="223850"/>
                  </a:lnTo>
                  <a:lnTo>
                    <a:pt x="1379524" y="231343"/>
                  </a:lnTo>
                  <a:lnTo>
                    <a:pt x="1394523" y="231343"/>
                  </a:lnTo>
                  <a:lnTo>
                    <a:pt x="1394523" y="223850"/>
                  </a:lnTo>
                  <a:close/>
                </a:path>
                <a:path w="2114550" h="231775">
                  <a:moveTo>
                    <a:pt x="1424508" y="223850"/>
                  </a:moveTo>
                  <a:lnTo>
                    <a:pt x="1409522" y="223850"/>
                  </a:lnTo>
                  <a:lnTo>
                    <a:pt x="1409522" y="231343"/>
                  </a:lnTo>
                  <a:lnTo>
                    <a:pt x="1424508" y="231343"/>
                  </a:lnTo>
                  <a:lnTo>
                    <a:pt x="1424508" y="223850"/>
                  </a:lnTo>
                  <a:close/>
                </a:path>
                <a:path w="2114550" h="231775">
                  <a:moveTo>
                    <a:pt x="1454505" y="223850"/>
                  </a:moveTo>
                  <a:lnTo>
                    <a:pt x="1439506" y="223850"/>
                  </a:lnTo>
                  <a:lnTo>
                    <a:pt x="1439506" y="231343"/>
                  </a:lnTo>
                  <a:lnTo>
                    <a:pt x="1454505" y="231343"/>
                  </a:lnTo>
                  <a:lnTo>
                    <a:pt x="1454505" y="223850"/>
                  </a:lnTo>
                  <a:close/>
                </a:path>
                <a:path w="2114550" h="231775">
                  <a:moveTo>
                    <a:pt x="1484490" y="223850"/>
                  </a:moveTo>
                  <a:lnTo>
                    <a:pt x="1469491" y="223850"/>
                  </a:lnTo>
                  <a:lnTo>
                    <a:pt x="1469491" y="231343"/>
                  </a:lnTo>
                  <a:lnTo>
                    <a:pt x="1484490" y="231343"/>
                  </a:lnTo>
                  <a:lnTo>
                    <a:pt x="1484490" y="223850"/>
                  </a:lnTo>
                  <a:close/>
                </a:path>
                <a:path w="2114550" h="231775">
                  <a:moveTo>
                    <a:pt x="1514475" y="223850"/>
                  </a:moveTo>
                  <a:lnTo>
                    <a:pt x="1499489" y="223850"/>
                  </a:lnTo>
                  <a:lnTo>
                    <a:pt x="1499489" y="231343"/>
                  </a:lnTo>
                  <a:lnTo>
                    <a:pt x="1514475" y="231343"/>
                  </a:lnTo>
                  <a:lnTo>
                    <a:pt x="1514475" y="223850"/>
                  </a:lnTo>
                  <a:close/>
                </a:path>
                <a:path w="2114550" h="231775">
                  <a:moveTo>
                    <a:pt x="1544472" y="223850"/>
                  </a:moveTo>
                  <a:lnTo>
                    <a:pt x="1529473" y="223850"/>
                  </a:lnTo>
                  <a:lnTo>
                    <a:pt x="1529473" y="231343"/>
                  </a:lnTo>
                  <a:lnTo>
                    <a:pt x="1544472" y="231343"/>
                  </a:lnTo>
                  <a:lnTo>
                    <a:pt x="1544472" y="223850"/>
                  </a:lnTo>
                  <a:close/>
                </a:path>
                <a:path w="2114550" h="231775">
                  <a:moveTo>
                    <a:pt x="1574457" y="223850"/>
                  </a:moveTo>
                  <a:lnTo>
                    <a:pt x="1559471" y="223850"/>
                  </a:lnTo>
                  <a:lnTo>
                    <a:pt x="1559471" y="231343"/>
                  </a:lnTo>
                  <a:lnTo>
                    <a:pt x="1574457" y="231343"/>
                  </a:lnTo>
                  <a:lnTo>
                    <a:pt x="1574457" y="223850"/>
                  </a:lnTo>
                  <a:close/>
                </a:path>
                <a:path w="2114550" h="231775">
                  <a:moveTo>
                    <a:pt x="1604454" y="223850"/>
                  </a:moveTo>
                  <a:lnTo>
                    <a:pt x="1589455" y="223850"/>
                  </a:lnTo>
                  <a:lnTo>
                    <a:pt x="1589455" y="231343"/>
                  </a:lnTo>
                  <a:lnTo>
                    <a:pt x="1604454" y="231343"/>
                  </a:lnTo>
                  <a:lnTo>
                    <a:pt x="1604454" y="223850"/>
                  </a:lnTo>
                  <a:close/>
                </a:path>
                <a:path w="2114550" h="231775">
                  <a:moveTo>
                    <a:pt x="1634439" y="223850"/>
                  </a:moveTo>
                  <a:lnTo>
                    <a:pt x="1619440" y="223850"/>
                  </a:lnTo>
                  <a:lnTo>
                    <a:pt x="1619440" y="231343"/>
                  </a:lnTo>
                  <a:lnTo>
                    <a:pt x="1634439" y="231343"/>
                  </a:lnTo>
                  <a:lnTo>
                    <a:pt x="1634439" y="223850"/>
                  </a:lnTo>
                  <a:close/>
                </a:path>
                <a:path w="2114550" h="231775">
                  <a:moveTo>
                    <a:pt x="1664423" y="223850"/>
                  </a:moveTo>
                  <a:lnTo>
                    <a:pt x="1649437" y="223850"/>
                  </a:lnTo>
                  <a:lnTo>
                    <a:pt x="1649437" y="231343"/>
                  </a:lnTo>
                  <a:lnTo>
                    <a:pt x="1664423" y="231343"/>
                  </a:lnTo>
                  <a:lnTo>
                    <a:pt x="1664423" y="223850"/>
                  </a:lnTo>
                  <a:close/>
                </a:path>
                <a:path w="2114550" h="231775">
                  <a:moveTo>
                    <a:pt x="1694421" y="223850"/>
                  </a:moveTo>
                  <a:lnTo>
                    <a:pt x="1679422" y="223850"/>
                  </a:lnTo>
                  <a:lnTo>
                    <a:pt x="1679422" y="231343"/>
                  </a:lnTo>
                  <a:lnTo>
                    <a:pt x="1694421" y="231343"/>
                  </a:lnTo>
                  <a:lnTo>
                    <a:pt x="1694421" y="223850"/>
                  </a:lnTo>
                  <a:close/>
                </a:path>
                <a:path w="2114550" h="231775">
                  <a:moveTo>
                    <a:pt x="1724406" y="223850"/>
                  </a:moveTo>
                  <a:lnTo>
                    <a:pt x="1709407" y="223850"/>
                  </a:lnTo>
                  <a:lnTo>
                    <a:pt x="1709407" y="231343"/>
                  </a:lnTo>
                  <a:lnTo>
                    <a:pt x="1724406" y="231343"/>
                  </a:lnTo>
                  <a:lnTo>
                    <a:pt x="1724406" y="223850"/>
                  </a:lnTo>
                  <a:close/>
                </a:path>
                <a:path w="2114550" h="231775">
                  <a:moveTo>
                    <a:pt x="1754403" y="223850"/>
                  </a:moveTo>
                  <a:lnTo>
                    <a:pt x="1739404" y="223850"/>
                  </a:lnTo>
                  <a:lnTo>
                    <a:pt x="1739404" y="231343"/>
                  </a:lnTo>
                  <a:lnTo>
                    <a:pt x="1754403" y="231343"/>
                  </a:lnTo>
                  <a:lnTo>
                    <a:pt x="1754403" y="223850"/>
                  </a:lnTo>
                  <a:close/>
                </a:path>
                <a:path w="2114550" h="231775">
                  <a:moveTo>
                    <a:pt x="1784388" y="223850"/>
                  </a:moveTo>
                  <a:lnTo>
                    <a:pt x="1769389" y="223850"/>
                  </a:lnTo>
                  <a:lnTo>
                    <a:pt x="1769389" y="231343"/>
                  </a:lnTo>
                  <a:lnTo>
                    <a:pt x="1784388" y="231343"/>
                  </a:lnTo>
                  <a:lnTo>
                    <a:pt x="1784388" y="223850"/>
                  </a:lnTo>
                  <a:close/>
                </a:path>
                <a:path w="2114550" h="231775">
                  <a:moveTo>
                    <a:pt x="1814372" y="223850"/>
                  </a:moveTo>
                  <a:lnTo>
                    <a:pt x="1799386" y="223850"/>
                  </a:lnTo>
                  <a:lnTo>
                    <a:pt x="1799386" y="231343"/>
                  </a:lnTo>
                  <a:lnTo>
                    <a:pt x="1814372" y="231343"/>
                  </a:lnTo>
                  <a:lnTo>
                    <a:pt x="1814372" y="223850"/>
                  </a:lnTo>
                  <a:close/>
                </a:path>
                <a:path w="2114550" h="231775">
                  <a:moveTo>
                    <a:pt x="1844370" y="223850"/>
                  </a:moveTo>
                  <a:lnTo>
                    <a:pt x="1829371" y="223850"/>
                  </a:lnTo>
                  <a:lnTo>
                    <a:pt x="1829371" y="231343"/>
                  </a:lnTo>
                  <a:lnTo>
                    <a:pt x="1844370" y="231343"/>
                  </a:lnTo>
                  <a:lnTo>
                    <a:pt x="1844370" y="223850"/>
                  </a:lnTo>
                  <a:close/>
                </a:path>
                <a:path w="2114550" h="231775">
                  <a:moveTo>
                    <a:pt x="1874354" y="223850"/>
                  </a:moveTo>
                  <a:lnTo>
                    <a:pt x="1859356" y="223850"/>
                  </a:lnTo>
                  <a:lnTo>
                    <a:pt x="1859356" y="231343"/>
                  </a:lnTo>
                  <a:lnTo>
                    <a:pt x="1874354" y="231343"/>
                  </a:lnTo>
                  <a:lnTo>
                    <a:pt x="1874354" y="223850"/>
                  </a:lnTo>
                  <a:close/>
                </a:path>
                <a:path w="2114550" h="231775">
                  <a:moveTo>
                    <a:pt x="1904352" y="223850"/>
                  </a:moveTo>
                  <a:lnTo>
                    <a:pt x="1889353" y="223850"/>
                  </a:lnTo>
                  <a:lnTo>
                    <a:pt x="1889353" y="231343"/>
                  </a:lnTo>
                  <a:lnTo>
                    <a:pt x="1904352" y="231343"/>
                  </a:lnTo>
                  <a:lnTo>
                    <a:pt x="1904352" y="223850"/>
                  </a:lnTo>
                  <a:close/>
                </a:path>
                <a:path w="2114550" h="231775">
                  <a:moveTo>
                    <a:pt x="1934337" y="223850"/>
                  </a:moveTo>
                  <a:lnTo>
                    <a:pt x="1919338" y="223850"/>
                  </a:lnTo>
                  <a:lnTo>
                    <a:pt x="1919338" y="231343"/>
                  </a:lnTo>
                  <a:lnTo>
                    <a:pt x="1934337" y="231343"/>
                  </a:lnTo>
                  <a:lnTo>
                    <a:pt x="1934337" y="223850"/>
                  </a:lnTo>
                  <a:close/>
                </a:path>
                <a:path w="2114550" h="231775">
                  <a:moveTo>
                    <a:pt x="1964321" y="223850"/>
                  </a:moveTo>
                  <a:lnTo>
                    <a:pt x="1949335" y="223850"/>
                  </a:lnTo>
                  <a:lnTo>
                    <a:pt x="1949335" y="231343"/>
                  </a:lnTo>
                  <a:lnTo>
                    <a:pt x="1964321" y="231343"/>
                  </a:lnTo>
                  <a:lnTo>
                    <a:pt x="1964321" y="223850"/>
                  </a:lnTo>
                  <a:close/>
                </a:path>
                <a:path w="2114550" h="231775">
                  <a:moveTo>
                    <a:pt x="1994319" y="223850"/>
                  </a:moveTo>
                  <a:lnTo>
                    <a:pt x="1979320" y="223850"/>
                  </a:lnTo>
                  <a:lnTo>
                    <a:pt x="1979320" y="231343"/>
                  </a:lnTo>
                  <a:lnTo>
                    <a:pt x="1994319" y="231343"/>
                  </a:lnTo>
                  <a:lnTo>
                    <a:pt x="1994319" y="223850"/>
                  </a:lnTo>
                  <a:close/>
                </a:path>
                <a:path w="2114550" h="231775">
                  <a:moveTo>
                    <a:pt x="2024303" y="223850"/>
                  </a:moveTo>
                  <a:lnTo>
                    <a:pt x="2009305" y="223850"/>
                  </a:lnTo>
                  <a:lnTo>
                    <a:pt x="2009305" y="231343"/>
                  </a:lnTo>
                  <a:lnTo>
                    <a:pt x="2024303" y="231343"/>
                  </a:lnTo>
                  <a:lnTo>
                    <a:pt x="2024303" y="223850"/>
                  </a:lnTo>
                  <a:close/>
                </a:path>
                <a:path w="2114550" h="231775">
                  <a:moveTo>
                    <a:pt x="2054301" y="223850"/>
                  </a:moveTo>
                  <a:lnTo>
                    <a:pt x="2039302" y="223850"/>
                  </a:lnTo>
                  <a:lnTo>
                    <a:pt x="2039302" y="231343"/>
                  </a:lnTo>
                  <a:lnTo>
                    <a:pt x="2054301" y="231343"/>
                  </a:lnTo>
                  <a:lnTo>
                    <a:pt x="2054301" y="223850"/>
                  </a:lnTo>
                  <a:close/>
                </a:path>
                <a:path w="2114550" h="231775">
                  <a:moveTo>
                    <a:pt x="2084285" y="223850"/>
                  </a:moveTo>
                  <a:lnTo>
                    <a:pt x="2069287" y="223850"/>
                  </a:lnTo>
                  <a:lnTo>
                    <a:pt x="2069287" y="231343"/>
                  </a:lnTo>
                  <a:lnTo>
                    <a:pt x="2084285" y="231343"/>
                  </a:lnTo>
                  <a:lnTo>
                    <a:pt x="2084285" y="223850"/>
                  </a:lnTo>
                  <a:close/>
                </a:path>
                <a:path w="2114550" h="231775">
                  <a:moveTo>
                    <a:pt x="2114270" y="223850"/>
                  </a:moveTo>
                  <a:lnTo>
                    <a:pt x="2099284" y="223850"/>
                  </a:lnTo>
                  <a:lnTo>
                    <a:pt x="2099284" y="231343"/>
                  </a:lnTo>
                  <a:lnTo>
                    <a:pt x="2114270" y="231343"/>
                  </a:lnTo>
                  <a:lnTo>
                    <a:pt x="2114270" y="22385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01233" y="6383362"/>
              <a:ext cx="474980" cy="1334135"/>
            </a:xfrm>
            <a:custGeom>
              <a:avLst/>
              <a:gdLst/>
              <a:ahLst/>
              <a:cxnLst/>
              <a:rect l="l" t="t" r="r" b="b"/>
              <a:pathLst>
                <a:path w="474979" h="1334134">
                  <a:moveTo>
                    <a:pt x="14998" y="1116037"/>
                  </a:moveTo>
                  <a:lnTo>
                    <a:pt x="0" y="1116037"/>
                  </a:lnTo>
                  <a:lnTo>
                    <a:pt x="0" y="1123530"/>
                  </a:lnTo>
                  <a:lnTo>
                    <a:pt x="14998" y="1123530"/>
                  </a:lnTo>
                  <a:lnTo>
                    <a:pt x="14998" y="1116037"/>
                  </a:lnTo>
                  <a:close/>
                </a:path>
                <a:path w="474979" h="1334134">
                  <a:moveTo>
                    <a:pt x="44983" y="1116037"/>
                  </a:moveTo>
                  <a:lnTo>
                    <a:pt x="29984" y="1116037"/>
                  </a:lnTo>
                  <a:lnTo>
                    <a:pt x="29984" y="1123530"/>
                  </a:lnTo>
                  <a:lnTo>
                    <a:pt x="44983" y="1123530"/>
                  </a:lnTo>
                  <a:lnTo>
                    <a:pt x="44983" y="1116037"/>
                  </a:lnTo>
                  <a:close/>
                </a:path>
                <a:path w="474979" h="1334134">
                  <a:moveTo>
                    <a:pt x="74968" y="1116037"/>
                  </a:moveTo>
                  <a:lnTo>
                    <a:pt x="59982" y="1116037"/>
                  </a:lnTo>
                  <a:lnTo>
                    <a:pt x="59982" y="1123530"/>
                  </a:lnTo>
                  <a:lnTo>
                    <a:pt x="74968" y="1123530"/>
                  </a:lnTo>
                  <a:lnTo>
                    <a:pt x="74968" y="1116037"/>
                  </a:lnTo>
                  <a:close/>
                </a:path>
                <a:path w="474979" h="1334134">
                  <a:moveTo>
                    <a:pt x="104965" y="1116037"/>
                  </a:moveTo>
                  <a:lnTo>
                    <a:pt x="89966" y="1116037"/>
                  </a:lnTo>
                  <a:lnTo>
                    <a:pt x="89966" y="1123530"/>
                  </a:lnTo>
                  <a:lnTo>
                    <a:pt x="104965" y="1123530"/>
                  </a:lnTo>
                  <a:lnTo>
                    <a:pt x="104965" y="1116037"/>
                  </a:lnTo>
                  <a:close/>
                </a:path>
                <a:path w="474979" h="1334134">
                  <a:moveTo>
                    <a:pt x="134950" y="1116037"/>
                  </a:moveTo>
                  <a:lnTo>
                    <a:pt x="119951" y="1116037"/>
                  </a:lnTo>
                  <a:lnTo>
                    <a:pt x="119951" y="1123530"/>
                  </a:lnTo>
                  <a:lnTo>
                    <a:pt x="134950" y="1123530"/>
                  </a:lnTo>
                  <a:lnTo>
                    <a:pt x="134950" y="1116037"/>
                  </a:lnTo>
                  <a:close/>
                </a:path>
                <a:path w="474979" h="1334134">
                  <a:moveTo>
                    <a:pt x="164947" y="1116037"/>
                  </a:moveTo>
                  <a:lnTo>
                    <a:pt x="149948" y="1116037"/>
                  </a:lnTo>
                  <a:lnTo>
                    <a:pt x="149948" y="1123530"/>
                  </a:lnTo>
                  <a:lnTo>
                    <a:pt x="164947" y="1123530"/>
                  </a:lnTo>
                  <a:lnTo>
                    <a:pt x="164947" y="1116037"/>
                  </a:lnTo>
                  <a:close/>
                </a:path>
                <a:path w="474979" h="1334134">
                  <a:moveTo>
                    <a:pt x="239166" y="1318856"/>
                  </a:moveTo>
                  <a:lnTo>
                    <a:pt x="231660" y="1318856"/>
                  </a:lnTo>
                  <a:lnTo>
                    <a:pt x="231660" y="1333842"/>
                  </a:lnTo>
                  <a:lnTo>
                    <a:pt x="239166" y="1333842"/>
                  </a:lnTo>
                  <a:lnTo>
                    <a:pt x="239166" y="1318856"/>
                  </a:lnTo>
                  <a:close/>
                </a:path>
                <a:path w="474979" h="1334134">
                  <a:moveTo>
                    <a:pt x="239166" y="1288884"/>
                  </a:moveTo>
                  <a:lnTo>
                    <a:pt x="231660" y="1288884"/>
                  </a:lnTo>
                  <a:lnTo>
                    <a:pt x="231660" y="1303870"/>
                  </a:lnTo>
                  <a:lnTo>
                    <a:pt x="239166" y="1303870"/>
                  </a:lnTo>
                  <a:lnTo>
                    <a:pt x="239166" y="1288884"/>
                  </a:lnTo>
                  <a:close/>
                </a:path>
                <a:path w="474979" h="1334134">
                  <a:moveTo>
                    <a:pt x="239166" y="1258900"/>
                  </a:moveTo>
                  <a:lnTo>
                    <a:pt x="231660" y="1258900"/>
                  </a:lnTo>
                  <a:lnTo>
                    <a:pt x="231660" y="1273886"/>
                  </a:lnTo>
                  <a:lnTo>
                    <a:pt x="239166" y="1273886"/>
                  </a:lnTo>
                  <a:lnTo>
                    <a:pt x="239166" y="1258900"/>
                  </a:lnTo>
                  <a:close/>
                </a:path>
                <a:path w="474979" h="1334134">
                  <a:moveTo>
                    <a:pt x="239166" y="1228928"/>
                  </a:moveTo>
                  <a:lnTo>
                    <a:pt x="231660" y="1228928"/>
                  </a:lnTo>
                  <a:lnTo>
                    <a:pt x="231660" y="1243914"/>
                  </a:lnTo>
                  <a:lnTo>
                    <a:pt x="239166" y="1243914"/>
                  </a:lnTo>
                  <a:lnTo>
                    <a:pt x="239166" y="1228928"/>
                  </a:lnTo>
                  <a:close/>
                </a:path>
                <a:path w="474979" h="1334134">
                  <a:moveTo>
                    <a:pt x="239166" y="1198956"/>
                  </a:moveTo>
                  <a:lnTo>
                    <a:pt x="231660" y="1198956"/>
                  </a:lnTo>
                  <a:lnTo>
                    <a:pt x="231660" y="1213942"/>
                  </a:lnTo>
                  <a:lnTo>
                    <a:pt x="239166" y="1213942"/>
                  </a:lnTo>
                  <a:lnTo>
                    <a:pt x="239166" y="1198956"/>
                  </a:lnTo>
                  <a:close/>
                </a:path>
                <a:path w="474979" h="1334134">
                  <a:moveTo>
                    <a:pt x="239166" y="1168984"/>
                  </a:moveTo>
                  <a:lnTo>
                    <a:pt x="231660" y="1168984"/>
                  </a:lnTo>
                  <a:lnTo>
                    <a:pt x="231660" y="1183970"/>
                  </a:lnTo>
                  <a:lnTo>
                    <a:pt x="239166" y="1183970"/>
                  </a:lnTo>
                  <a:lnTo>
                    <a:pt x="239166" y="1168984"/>
                  </a:lnTo>
                  <a:close/>
                </a:path>
                <a:path w="474979" h="1334134">
                  <a:moveTo>
                    <a:pt x="239166" y="1139012"/>
                  </a:moveTo>
                  <a:lnTo>
                    <a:pt x="231660" y="1139012"/>
                  </a:lnTo>
                  <a:lnTo>
                    <a:pt x="231660" y="1153998"/>
                  </a:lnTo>
                  <a:lnTo>
                    <a:pt x="239166" y="1153998"/>
                  </a:lnTo>
                  <a:lnTo>
                    <a:pt x="239166" y="1139012"/>
                  </a:lnTo>
                  <a:close/>
                </a:path>
                <a:path w="474979" h="1334134">
                  <a:moveTo>
                    <a:pt x="239166" y="1109040"/>
                  </a:moveTo>
                  <a:lnTo>
                    <a:pt x="231660" y="1109040"/>
                  </a:lnTo>
                  <a:lnTo>
                    <a:pt x="231660" y="1124026"/>
                  </a:lnTo>
                  <a:lnTo>
                    <a:pt x="239166" y="1124026"/>
                  </a:lnTo>
                  <a:lnTo>
                    <a:pt x="239166" y="1109040"/>
                  </a:lnTo>
                  <a:close/>
                </a:path>
                <a:path w="474979" h="1334134">
                  <a:moveTo>
                    <a:pt x="239166" y="1079068"/>
                  </a:moveTo>
                  <a:lnTo>
                    <a:pt x="231660" y="1079068"/>
                  </a:lnTo>
                  <a:lnTo>
                    <a:pt x="231660" y="1094054"/>
                  </a:lnTo>
                  <a:lnTo>
                    <a:pt x="239166" y="1094054"/>
                  </a:lnTo>
                  <a:lnTo>
                    <a:pt x="239166" y="1079068"/>
                  </a:lnTo>
                  <a:close/>
                </a:path>
                <a:path w="474979" h="1334134">
                  <a:moveTo>
                    <a:pt x="239166" y="1049083"/>
                  </a:moveTo>
                  <a:lnTo>
                    <a:pt x="231660" y="1049083"/>
                  </a:lnTo>
                  <a:lnTo>
                    <a:pt x="231660" y="1064082"/>
                  </a:lnTo>
                  <a:lnTo>
                    <a:pt x="239166" y="1064082"/>
                  </a:lnTo>
                  <a:lnTo>
                    <a:pt x="239166" y="1049083"/>
                  </a:lnTo>
                  <a:close/>
                </a:path>
                <a:path w="474979" h="1334134">
                  <a:moveTo>
                    <a:pt x="239166" y="1019111"/>
                  </a:moveTo>
                  <a:lnTo>
                    <a:pt x="231660" y="1019111"/>
                  </a:lnTo>
                  <a:lnTo>
                    <a:pt x="231660" y="1034097"/>
                  </a:lnTo>
                  <a:lnTo>
                    <a:pt x="239166" y="1034097"/>
                  </a:lnTo>
                  <a:lnTo>
                    <a:pt x="239166" y="1019111"/>
                  </a:lnTo>
                  <a:close/>
                </a:path>
                <a:path w="474979" h="1334134">
                  <a:moveTo>
                    <a:pt x="239166" y="989139"/>
                  </a:moveTo>
                  <a:lnTo>
                    <a:pt x="231660" y="989139"/>
                  </a:lnTo>
                  <a:lnTo>
                    <a:pt x="231660" y="1004125"/>
                  </a:lnTo>
                  <a:lnTo>
                    <a:pt x="239166" y="1004125"/>
                  </a:lnTo>
                  <a:lnTo>
                    <a:pt x="239166" y="989139"/>
                  </a:lnTo>
                  <a:close/>
                </a:path>
                <a:path w="474979" h="1334134">
                  <a:moveTo>
                    <a:pt x="239166" y="959167"/>
                  </a:moveTo>
                  <a:lnTo>
                    <a:pt x="231660" y="959167"/>
                  </a:lnTo>
                  <a:lnTo>
                    <a:pt x="231660" y="974153"/>
                  </a:lnTo>
                  <a:lnTo>
                    <a:pt x="239166" y="974153"/>
                  </a:lnTo>
                  <a:lnTo>
                    <a:pt x="239166" y="959167"/>
                  </a:lnTo>
                  <a:close/>
                </a:path>
                <a:path w="474979" h="1334134">
                  <a:moveTo>
                    <a:pt x="239166" y="929195"/>
                  </a:moveTo>
                  <a:lnTo>
                    <a:pt x="231660" y="929195"/>
                  </a:lnTo>
                  <a:lnTo>
                    <a:pt x="231660" y="944181"/>
                  </a:lnTo>
                  <a:lnTo>
                    <a:pt x="239166" y="944181"/>
                  </a:lnTo>
                  <a:lnTo>
                    <a:pt x="239166" y="929195"/>
                  </a:lnTo>
                  <a:close/>
                </a:path>
                <a:path w="474979" h="1334134">
                  <a:moveTo>
                    <a:pt x="239166" y="899223"/>
                  </a:moveTo>
                  <a:lnTo>
                    <a:pt x="231660" y="899223"/>
                  </a:lnTo>
                  <a:lnTo>
                    <a:pt x="231660" y="914209"/>
                  </a:lnTo>
                  <a:lnTo>
                    <a:pt x="239166" y="914209"/>
                  </a:lnTo>
                  <a:lnTo>
                    <a:pt x="239166" y="899223"/>
                  </a:lnTo>
                  <a:close/>
                </a:path>
                <a:path w="474979" h="1334134">
                  <a:moveTo>
                    <a:pt x="239166" y="869251"/>
                  </a:moveTo>
                  <a:lnTo>
                    <a:pt x="231660" y="869251"/>
                  </a:lnTo>
                  <a:lnTo>
                    <a:pt x="231660" y="884237"/>
                  </a:lnTo>
                  <a:lnTo>
                    <a:pt x="239166" y="884237"/>
                  </a:lnTo>
                  <a:lnTo>
                    <a:pt x="239166" y="869251"/>
                  </a:lnTo>
                  <a:close/>
                </a:path>
                <a:path w="474979" h="1334134">
                  <a:moveTo>
                    <a:pt x="239166" y="839266"/>
                  </a:moveTo>
                  <a:lnTo>
                    <a:pt x="231660" y="839266"/>
                  </a:lnTo>
                  <a:lnTo>
                    <a:pt x="231660" y="854265"/>
                  </a:lnTo>
                  <a:lnTo>
                    <a:pt x="239166" y="854265"/>
                  </a:lnTo>
                  <a:lnTo>
                    <a:pt x="239166" y="839266"/>
                  </a:lnTo>
                  <a:close/>
                </a:path>
                <a:path w="474979" h="1334134">
                  <a:moveTo>
                    <a:pt x="239166" y="809294"/>
                  </a:moveTo>
                  <a:lnTo>
                    <a:pt x="231660" y="809294"/>
                  </a:lnTo>
                  <a:lnTo>
                    <a:pt x="231660" y="824280"/>
                  </a:lnTo>
                  <a:lnTo>
                    <a:pt x="239166" y="824280"/>
                  </a:lnTo>
                  <a:lnTo>
                    <a:pt x="239166" y="809294"/>
                  </a:lnTo>
                  <a:close/>
                </a:path>
                <a:path w="474979" h="1334134">
                  <a:moveTo>
                    <a:pt x="239166" y="779322"/>
                  </a:moveTo>
                  <a:lnTo>
                    <a:pt x="231660" y="779322"/>
                  </a:lnTo>
                  <a:lnTo>
                    <a:pt x="231660" y="794308"/>
                  </a:lnTo>
                  <a:lnTo>
                    <a:pt x="239166" y="794308"/>
                  </a:lnTo>
                  <a:lnTo>
                    <a:pt x="239166" y="779322"/>
                  </a:lnTo>
                  <a:close/>
                </a:path>
                <a:path w="474979" h="1334134">
                  <a:moveTo>
                    <a:pt x="239166" y="749350"/>
                  </a:moveTo>
                  <a:lnTo>
                    <a:pt x="231660" y="749350"/>
                  </a:lnTo>
                  <a:lnTo>
                    <a:pt x="231660" y="764336"/>
                  </a:lnTo>
                  <a:lnTo>
                    <a:pt x="239166" y="764336"/>
                  </a:lnTo>
                  <a:lnTo>
                    <a:pt x="239166" y="749350"/>
                  </a:lnTo>
                  <a:close/>
                </a:path>
                <a:path w="474979" h="1334134">
                  <a:moveTo>
                    <a:pt x="239166" y="719378"/>
                  </a:moveTo>
                  <a:lnTo>
                    <a:pt x="231660" y="719378"/>
                  </a:lnTo>
                  <a:lnTo>
                    <a:pt x="231660" y="734364"/>
                  </a:lnTo>
                  <a:lnTo>
                    <a:pt x="239166" y="734364"/>
                  </a:lnTo>
                  <a:lnTo>
                    <a:pt x="239166" y="719378"/>
                  </a:lnTo>
                  <a:close/>
                </a:path>
                <a:path w="474979" h="1334134">
                  <a:moveTo>
                    <a:pt x="239166" y="689406"/>
                  </a:moveTo>
                  <a:lnTo>
                    <a:pt x="231660" y="689406"/>
                  </a:lnTo>
                  <a:lnTo>
                    <a:pt x="231660" y="704392"/>
                  </a:lnTo>
                  <a:lnTo>
                    <a:pt x="239166" y="704392"/>
                  </a:lnTo>
                  <a:lnTo>
                    <a:pt x="239166" y="689406"/>
                  </a:lnTo>
                  <a:close/>
                </a:path>
                <a:path w="474979" h="1334134">
                  <a:moveTo>
                    <a:pt x="239166" y="659434"/>
                  </a:moveTo>
                  <a:lnTo>
                    <a:pt x="231660" y="659434"/>
                  </a:lnTo>
                  <a:lnTo>
                    <a:pt x="231660" y="674420"/>
                  </a:lnTo>
                  <a:lnTo>
                    <a:pt x="239166" y="674420"/>
                  </a:lnTo>
                  <a:lnTo>
                    <a:pt x="239166" y="659434"/>
                  </a:lnTo>
                  <a:close/>
                </a:path>
                <a:path w="474979" h="1334134">
                  <a:moveTo>
                    <a:pt x="239166" y="629450"/>
                  </a:moveTo>
                  <a:lnTo>
                    <a:pt x="231660" y="629450"/>
                  </a:lnTo>
                  <a:lnTo>
                    <a:pt x="231660" y="644448"/>
                  </a:lnTo>
                  <a:lnTo>
                    <a:pt x="239166" y="644448"/>
                  </a:lnTo>
                  <a:lnTo>
                    <a:pt x="239166" y="629450"/>
                  </a:lnTo>
                  <a:close/>
                </a:path>
                <a:path w="474979" h="1334134">
                  <a:moveTo>
                    <a:pt x="239166" y="599478"/>
                  </a:moveTo>
                  <a:lnTo>
                    <a:pt x="231660" y="599478"/>
                  </a:lnTo>
                  <a:lnTo>
                    <a:pt x="231660" y="614464"/>
                  </a:lnTo>
                  <a:lnTo>
                    <a:pt x="239166" y="614464"/>
                  </a:lnTo>
                  <a:lnTo>
                    <a:pt x="239166" y="599478"/>
                  </a:lnTo>
                  <a:close/>
                </a:path>
                <a:path w="474979" h="1334134">
                  <a:moveTo>
                    <a:pt x="239166" y="569506"/>
                  </a:moveTo>
                  <a:lnTo>
                    <a:pt x="231660" y="569506"/>
                  </a:lnTo>
                  <a:lnTo>
                    <a:pt x="231660" y="584492"/>
                  </a:lnTo>
                  <a:lnTo>
                    <a:pt x="239166" y="584492"/>
                  </a:lnTo>
                  <a:lnTo>
                    <a:pt x="239166" y="569506"/>
                  </a:lnTo>
                  <a:close/>
                </a:path>
                <a:path w="474979" h="1334134">
                  <a:moveTo>
                    <a:pt x="239166" y="539534"/>
                  </a:moveTo>
                  <a:lnTo>
                    <a:pt x="231660" y="539534"/>
                  </a:lnTo>
                  <a:lnTo>
                    <a:pt x="231660" y="554520"/>
                  </a:lnTo>
                  <a:lnTo>
                    <a:pt x="239166" y="554520"/>
                  </a:lnTo>
                  <a:lnTo>
                    <a:pt x="239166" y="539534"/>
                  </a:lnTo>
                  <a:close/>
                </a:path>
                <a:path w="474979" h="1334134">
                  <a:moveTo>
                    <a:pt x="239166" y="509562"/>
                  </a:moveTo>
                  <a:lnTo>
                    <a:pt x="231660" y="509562"/>
                  </a:lnTo>
                  <a:lnTo>
                    <a:pt x="231660" y="524548"/>
                  </a:lnTo>
                  <a:lnTo>
                    <a:pt x="239166" y="524548"/>
                  </a:lnTo>
                  <a:lnTo>
                    <a:pt x="239166" y="509562"/>
                  </a:lnTo>
                  <a:close/>
                </a:path>
                <a:path w="474979" h="1334134">
                  <a:moveTo>
                    <a:pt x="239166" y="479590"/>
                  </a:moveTo>
                  <a:lnTo>
                    <a:pt x="231660" y="479590"/>
                  </a:lnTo>
                  <a:lnTo>
                    <a:pt x="231660" y="494576"/>
                  </a:lnTo>
                  <a:lnTo>
                    <a:pt x="239166" y="494576"/>
                  </a:lnTo>
                  <a:lnTo>
                    <a:pt x="239166" y="479590"/>
                  </a:lnTo>
                  <a:close/>
                </a:path>
                <a:path w="474979" h="1334134">
                  <a:moveTo>
                    <a:pt x="239166" y="449618"/>
                  </a:moveTo>
                  <a:lnTo>
                    <a:pt x="231660" y="449618"/>
                  </a:lnTo>
                  <a:lnTo>
                    <a:pt x="231660" y="464604"/>
                  </a:lnTo>
                  <a:lnTo>
                    <a:pt x="239166" y="464604"/>
                  </a:lnTo>
                  <a:lnTo>
                    <a:pt x="239166" y="449618"/>
                  </a:lnTo>
                  <a:close/>
                </a:path>
                <a:path w="474979" h="1334134">
                  <a:moveTo>
                    <a:pt x="239166" y="419633"/>
                  </a:moveTo>
                  <a:lnTo>
                    <a:pt x="231660" y="419633"/>
                  </a:lnTo>
                  <a:lnTo>
                    <a:pt x="231660" y="434632"/>
                  </a:lnTo>
                  <a:lnTo>
                    <a:pt x="239166" y="434632"/>
                  </a:lnTo>
                  <a:lnTo>
                    <a:pt x="239166" y="419633"/>
                  </a:lnTo>
                  <a:close/>
                </a:path>
                <a:path w="474979" h="1334134">
                  <a:moveTo>
                    <a:pt x="239166" y="389661"/>
                  </a:moveTo>
                  <a:lnTo>
                    <a:pt x="231660" y="389661"/>
                  </a:lnTo>
                  <a:lnTo>
                    <a:pt x="231660" y="404647"/>
                  </a:lnTo>
                  <a:lnTo>
                    <a:pt x="239166" y="404647"/>
                  </a:lnTo>
                  <a:lnTo>
                    <a:pt x="239166" y="389661"/>
                  </a:lnTo>
                  <a:close/>
                </a:path>
                <a:path w="474979" h="1334134">
                  <a:moveTo>
                    <a:pt x="239166" y="359689"/>
                  </a:moveTo>
                  <a:lnTo>
                    <a:pt x="231660" y="359689"/>
                  </a:lnTo>
                  <a:lnTo>
                    <a:pt x="231660" y="374675"/>
                  </a:lnTo>
                  <a:lnTo>
                    <a:pt x="239166" y="374675"/>
                  </a:lnTo>
                  <a:lnTo>
                    <a:pt x="239166" y="359689"/>
                  </a:lnTo>
                  <a:close/>
                </a:path>
                <a:path w="474979" h="1334134">
                  <a:moveTo>
                    <a:pt x="239166" y="329717"/>
                  </a:moveTo>
                  <a:lnTo>
                    <a:pt x="231660" y="329717"/>
                  </a:lnTo>
                  <a:lnTo>
                    <a:pt x="231660" y="344703"/>
                  </a:lnTo>
                  <a:lnTo>
                    <a:pt x="239166" y="344703"/>
                  </a:lnTo>
                  <a:lnTo>
                    <a:pt x="239166" y="329717"/>
                  </a:lnTo>
                  <a:close/>
                </a:path>
                <a:path w="474979" h="1334134">
                  <a:moveTo>
                    <a:pt x="239166" y="299745"/>
                  </a:moveTo>
                  <a:lnTo>
                    <a:pt x="231660" y="299745"/>
                  </a:lnTo>
                  <a:lnTo>
                    <a:pt x="231660" y="314731"/>
                  </a:lnTo>
                  <a:lnTo>
                    <a:pt x="239166" y="314731"/>
                  </a:lnTo>
                  <a:lnTo>
                    <a:pt x="239166" y="299745"/>
                  </a:lnTo>
                  <a:close/>
                </a:path>
                <a:path w="474979" h="1334134">
                  <a:moveTo>
                    <a:pt x="239166" y="269773"/>
                  </a:moveTo>
                  <a:lnTo>
                    <a:pt x="231660" y="269773"/>
                  </a:lnTo>
                  <a:lnTo>
                    <a:pt x="231660" y="284759"/>
                  </a:lnTo>
                  <a:lnTo>
                    <a:pt x="239166" y="284759"/>
                  </a:lnTo>
                  <a:lnTo>
                    <a:pt x="239166" y="269773"/>
                  </a:lnTo>
                  <a:close/>
                </a:path>
                <a:path w="474979" h="1334134">
                  <a:moveTo>
                    <a:pt x="239166" y="239801"/>
                  </a:moveTo>
                  <a:lnTo>
                    <a:pt x="231660" y="239801"/>
                  </a:lnTo>
                  <a:lnTo>
                    <a:pt x="231660" y="254787"/>
                  </a:lnTo>
                  <a:lnTo>
                    <a:pt x="239166" y="254787"/>
                  </a:lnTo>
                  <a:lnTo>
                    <a:pt x="239166" y="239801"/>
                  </a:lnTo>
                  <a:close/>
                </a:path>
                <a:path w="474979" h="1334134">
                  <a:moveTo>
                    <a:pt x="239166" y="209816"/>
                  </a:moveTo>
                  <a:lnTo>
                    <a:pt x="231660" y="209816"/>
                  </a:lnTo>
                  <a:lnTo>
                    <a:pt x="231660" y="224815"/>
                  </a:lnTo>
                  <a:lnTo>
                    <a:pt x="239166" y="224815"/>
                  </a:lnTo>
                  <a:lnTo>
                    <a:pt x="239166" y="209816"/>
                  </a:lnTo>
                  <a:close/>
                </a:path>
                <a:path w="474979" h="1334134">
                  <a:moveTo>
                    <a:pt x="239166" y="179844"/>
                  </a:moveTo>
                  <a:lnTo>
                    <a:pt x="231660" y="179844"/>
                  </a:lnTo>
                  <a:lnTo>
                    <a:pt x="231660" y="194830"/>
                  </a:lnTo>
                  <a:lnTo>
                    <a:pt x="239166" y="194830"/>
                  </a:lnTo>
                  <a:lnTo>
                    <a:pt x="239166" y="179844"/>
                  </a:lnTo>
                  <a:close/>
                </a:path>
                <a:path w="474979" h="1334134">
                  <a:moveTo>
                    <a:pt x="239166" y="149872"/>
                  </a:moveTo>
                  <a:lnTo>
                    <a:pt x="231660" y="149872"/>
                  </a:lnTo>
                  <a:lnTo>
                    <a:pt x="231660" y="164858"/>
                  </a:lnTo>
                  <a:lnTo>
                    <a:pt x="239166" y="164858"/>
                  </a:lnTo>
                  <a:lnTo>
                    <a:pt x="239166" y="149872"/>
                  </a:lnTo>
                  <a:close/>
                </a:path>
                <a:path w="474979" h="1334134">
                  <a:moveTo>
                    <a:pt x="239166" y="119900"/>
                  </a:moveTo>
                  <a:lnTo>
                    <a:pt x="231660" y="119900"/>
                  </a:lnTo>
                  <a:lnTo>
                    <a:pt x="231660" y="134886"/>
                  </a:lnTo>
                  <a:lnTo>
                    <a:pt x="239166" y="134886"/>
                  </a:lnTo>
                  <a:lnTo>
                    <a:pt x="239166" y="119900"/>
                  </a:lnTo>
                  <a:close/>
                </a:path>
                <a:path w="474979" h="1334134">
                  <a:moveTo>
                    <a:pt x="239166" y="89928"/>
                  </a:moveTo>
                  <a:lnTo>
                    <a:pt x="231660" y="89928"/>
                  </a:lnTo>
                  <a:lnTo>
                    <a:pt x="231660" y="104914"/>
                  </a:lnTo>
                  <a:lnTo>
                    <a:pt x="239166" y="104914"/>
                  </a:lnTo>
                  <a:lnTo>
                    <a:pt x="239166" y="89928"/>
                  </a:lnTo>
                  <a:close/>
                </a:path>
                <a:path w="474979" h="1334134">
                  <a:moveTo>
                    <a:pt x="239166" y="59956"/>
                  </a:moveTo>
                  <a:lnTo>
                    <a:pt x="231660" y="59956"/>
                  </a:lnTo>
                  <a:lnTo>
                    <a:pt x="231660" y="74942"/>
                  </a:lnTo>
                  <a:lnTo>
                    <a:pt x="239166" y="74942"/>
                  </a:lnTo>
                  <a:lnTo>
                    <a:pt x="239166" y="59956"/>
                  </a:lnTo>
                  <a:close/>
                </a:path>
                <a:path w="474979" h="1334134">
                  <a:moveTo>
                    <a:pt x="239166" y="29984"/>
                  </a:moveTo>
                  <a:lnTo>
                    <a:pt x="231660" y="29984"/>
                  </a:lnTo>
                  <a:lnTo>
                    <a:pt x="231660" y="44970"/>
                  </a:lnTo>
                  <a:lnTo>
                    <a:pt x="239166" y="44970"/>
                  </a:lnTo>
                  <a:lnTo>
                    <a:pt x="239166" y="29984"/>
                  </a:lnTo>
                  <a:close/>
                </a:path>
                <a:path w="474979" h="1334134">
                  <a:moveTo>
                    <a:pt x="239166" y="0"/>
                  </a:moveTo>
                  <a:lnTo>
                    <a:pt x="231660" y="0"/>
                  </a:lnTo>
                  <a:lnTo>
                    <a:pt x="231660" y="14998"/>
                  </a:lnTo>
                  <a:lnTo>
                    <a:pt x="239166" y="14998"/>
                  </a:lnTo>
                  <a:lnTo>
                    <a:pt x="239166" y="0"/>
                  </a:lnTo>
                  <a:close/>
                </a:path>
                <a:path w="474979" h="1334134">
                  <a:moveTo>
                    <a:pt x="474573" y="1318856"/>
                  </a:moveTo>
                  <a:lnTo>
                    <a:pt x="467080" y="1318856"/>
                  </a:lnTo>
                  <a:lnTo>
                    <a:pt x="467080" y="1333842"/>
                  </a:lnTo>
                  <a:lnTo>
                    <a:pt x="474573" y="1333842"/>
                  </a:lnTo>
                  <a:lnTo>
                    <a:pt x="474573" y="1318856"/>
                  </a:lnTo>
                  <a:close/>
                </a:path>
                <a:path w="474979" h="1334134">
                  <a:moveTo>
                    <a:pt x="474573" y="1288884"/>
                  </a:moveTo>
                  <a:lnTo>
                    <a:pt x="467080" y="1288884"/>
                  </a:lnTo>
                  <a:lnTo>
                    <a:pt x="467080" y="1303870"/>
                  </a:lnTo>
                  <a:lnTo>
                    <a:pt x="474573" y="1303870"/>
                  </a:lnTo>
                  <a:lnTo>
                    <a:pt x="474573" y="1288884"/>
                  </a:lnTo>
                  <a:close/>
                </a:path>
                <a:path w="474979" h="1334134">
                  <a:moveTo>
                    <a:pt x="474573" y="1258900"/>
                  </a:moveTo>
                  <a:lnTo>
                    <a:pt x="467080" y="1258900"/>
                  </a:lnTo>
                  <a:lnTo>
                    <a:pt x="467080" y="1273886"/>
                  </a:lnTo>
                  <a:lnTo>
                    <a:pt x="474573" y="1273886"/>
                  </a:lnTo>
                  <a:lnTo>
                    <a:pt x="474573" y="1258900"/>
                  </a:lnTo>
                  <a:close/>
                </a:path>
                <a:path w="474979" h="1334134">
                  <a:moveTo>
                    <a:pt x="474573" y="1228928"/>
                  </a:moveTo>
                  <a:lnTo>
                    <a:pt x="467080" y="1228928"/>
                  </a:lnTo>
                  <a:lnTo>
                    <a:pt x="467080" y="1243914"/>
                  </a:lnTo>
                  <a:lnTo>
                    <a:pt x="474573" y="1243914"/>
                  </a:lnTo>
                  <a:lnTo>
                    <a:pt x="474573" y="1228928"/>
                  </a:lnTo>
                  <a:close/>
                </a:path>
                <a:path w="474979" h="1334134">
                  <a:moveTo>
                    <a:pt x="474573" y="1198956"/>
                  </a:moveTo>
                  <a:lnTo>
                    <a:pt x="467080" y="1198956"/>
                  </a:lnTo>
                  <a:lnTo>
                    <a:pt x="467080" y="1213942"/>
                  </a:lnTo>
                  <a:lnTo>
                    <a:pt x="474573" y="1213942"/>
                  </a:lnTo>
                  <a:lnTo>
                    <a:pt x="474573" y="1198956"/>
                  </a:lnTo>
                  <a:close/>
                </a:path>
                <a:path w="474979" h="1334134">
                  <a:moveTo>
                    <a:pt x="474573" y="1168984"/>
                  </a:moveTo>
                  <a:lnTo>
                    <a:pt x="467080" y="1168984"/>
                  </a:lnTo>
                  <a:lnTo>
                    <a:pt x="467080" y="1183970"/>
                  </a:lnTo>
                  <a:lnTo>
                    <a:pt x="474573" y="1183970"/>
                  </a:lnTo>
                  <a:lnTo>
                    <a:pt x="474573" y="1168984"/>
                  </a:lnTo>
                  <a:close/>
                </a:path>
                <a:path w="474979" h="1334134">
                  <a:moveTo>
                    <a:pt x="474573" y="1139012"/>
                  </a:moveTo>
                  <a:lnTo>
                    <a:pt x="467080" y="1139012"/>
                  </a:lnTo>
                  <a:lnTo>
                    <a:pt x="467080" y="1153998"/>
                  </a:lnTo>
                  <a:lnTo>
                    <a:pt x="474573" y="1153998"/>
                  </a:lnTo>
                  <a:lnTo>
                    <a:pt x="474573" y="1139012"/>
                  </a:lnTo>
                  <a:close/>
                </a:path>
                <a:path w="474979" h="1334134">
                  <a:moveTo>
                    <a:pt x="474573" y="1109040"/>
                  </a:moveTo>
                  <a:lnTo>
                    <a:pt x="467080" y="1109040"/>
                  </a:lnTo>
                  <a:lnTo>
                    <a:pt x="467080" y="1124026"/>
                  </a:lnTo>
                  <a:lnTo>
                    <a:pt x="474573" y="1124026"/>
                  </a:lnTo>
                  <a:lnTo>
                    <a:pt x="474573" y="1109040"/>
                  </a:lnTo>
                  <a:close/>
                </a:path>
                <a:path w="474979" h="1334134">
                  <a:moveTo>
                    <a:pt x="474573" y="1079068"/>
                  </a:moveTo>
                  <a:lnTo>
                    <a:pt x="467080" y="1079068"/>
                  </a:lnTo>
                  <a:lnTo>
                    <a:pt x="467080" y="1094054"/>
                  </a:lnTo>
                  <a:lnTo>
                    <a:pt x="474573" y="1094054"/>
                  </a:lnTo>
                  <a:lnTo>
                    <a:pt x="474573" y="1079068"/>
                  </a:lnTo>
                  <a:close/>
                </a:path>
                <a:path w="474979" h="1334134">
                  <a:moveTo>
                    <a:pt x="474573" y="1049083"/>
                  </a:moveTo>
                  <a:lnTo>
                    <a:pt x="467080" y="1049083"/>
                  </a:lnTo>
                  <a:lnTo>
                    <a:pt x="467080" y="1064082"/>
                  </a:lnTo>
                  <a:lnTo>
                    <a:pt x="474573" y="1064082"/>
                  </a:lnTo>
                  <a:lnTo>
                    <a:pt x="474573" y="1049083"/>
                  </a:lnTo>
                  <a:close/>
                </a:path>
                <a:path w="474979" h="1334134">
                  <a:moveTo>
                    <a:pt x="474573" y="1019111"/>
                  </a:moveTo>
                  <a:lnTo>
                    <a:pt x="467080" y="1019111"/>
                  </a:lnTo>
                  <a:lnTo>
                    <a:pt x="467080" y="1034097"/>
                  </a:lnTo>
                  <a:lnTo>
                    <a:pt x="474573" y="1034097"/>
                  </a:lnTo>
                  <a:lnTo>
                    <a:pt x="474573" y="1019111"/>
                  </a:lnTo>
                  <a:close/>
                </a:path>
                <a:path w="474979" h="1334134">
                  <a:moveTo>
                    <a:pt x="474573" y="989139"/>
                  </a:moveTo>
                  <a:lnTo>
                    <a:pt x="467080" y="989139"/>
                  </a:lnTo>
                  <a:lnTo>
                    <a:pt x="467080" y="1004125"/>
                  </a:lnTo>
                  <a:lnTo>
                    <a:pt x="474573" y="1004125"/>
                  </a:lnTo>
                  <a:lnTo>
                    <a:pt x="474573" y="989139"/>
                  </a:lnTo>
                  <a:close/>
                </a:path>
                <a:path w="474979" h="1334134">
                  <a:moveTo>
                    <a:pt x="474573" y="959167"/>
                  </a:moveTo>
                  <a:lnTo>
                    <a:pt x="467080" y="959167"/>
                  </a:lnTo>
                  <a:lnTo>
                    <a:pt x="467080" y="974153"/>
                  </a:lnTo>
                  <a:lnTo>
                    <a:pt x="474573" y="974153"/>
                  </a:lnTo>
                  <a:lnTo>
                    <a:pt x="474573" y="959167"/>
                  </a:lnTo>
                  <a:close/>
                </a:path>
                <a:path w="474979" h="1334134">
                  <a:moveTo>
                    <a:pt x="474573" y="929195"/>
                  </a:moveTo>
                  <a:lnTo>
                    <a:pt x="467080" y="929195"/>
                  </a:lnTo>
                  <a:lnTo>
                    <a:pt x="467080" y="944181"/>
                  </a:lnTo>
                  <a:lnTo>
                    <a:pt x="474573" y="944181"/>
                  </a:lnTo>
                  <a:lnTo>
                    <a:pt x="474573" y="929195"/>
                  </a:lnTo>
                  <a:close/>
                </a:path>
                <a:path w="474979" h="1334134">
                  <a:moveTo>
                    <a:pt x="474573" y="899223"/>
                  </a:moveTo>
                  <a:lnTo>
                    <a:pt x="467080" y="899223"/>
                  </a:lnTo>
                  <a:lnTo>
                    <a:pt x="467080" y="914209"/>
                  </a:lnTo>
                  <a:lnTo>
                    <a:pt x="474573" y="914209"/>
                  </a:lnTo>
                  <a:lnTo>
                    <a:pt x="474573" y="899223"/>
                  </a:lnTo>
                  <a:close/>
                </a:path>
                <a:path w="474979" h="1334134">
                  <a:moveTo>
                    <a:pt x="474573" y="869251"/>
                  </a:moveTo>
                  <a:lnTo>
                    <a:pt x="467080" y="869251"/>
                  </a:lnTo>
                  <a:lnTo>
                    <a:pt x="467080" y="884237"/>
                  </a:lnTo>
                  <a:lnTo>
                    <a:pt x="474573" y="884237"/>
                  </a:lnTo>
                  <a:lnTo>
                    <a:pt x="474573" y="869251"/>
                  </a:lnTo>
                  <a:close/>
                </a:path>
                <a:path w="474979" h="1334134">
                  <a:moveTo>
                    <a:pt x="474573" y="839266"/>
                  </a:moveTo>
                  <a:lnTo>
                    <a:pt x="467080" y="839266"/>
                  </a:lnTo>
                  <a:lnTo>
                    <a:pt x="467080" y="854265"/>
                  </a:lnTo>
                  <a:lnTo>
                    <a:pt x="474573" y="854265"/>
                  </a:lnTo>
                  <a:lnTo>
                    <a:pt x="474573" y="839266"/>
                  </a:lnTo>
                  <a:close/>
                </a:path>
                <a:path w="474979" h="1334134">
                  <a:moveTo>
                    <a:pt x="474573" y="809294"/>
                  </a:moveTo>
                  <a:lnTo>
                    <a:pt x="467080" y="809294"/>
                  </a:lnTo>
                  <a:lnTo>
                    <a:pt x="467080" y="824280"/>
                  </a:lnTo>
                  <a:lnTo>
                    <a:pt x="474573" y="824280"/>
                  </a:lnTo>
                  <a:lnTo>
                    <a:pt x="474573" y="809294"/>
                  </a:lnTo>
                  <a:close/>
                </a:path>
                <a:path w="474979" h="1334134">
                  <a:moveTo>
                    <a:pt x="474573" y="779322"/>
                  </a:moveTo>
                  <a:lnTo>
                    <a:pt x="467080" y="779322"/>
                  </a:lnTo>
                  <a:lnTo>
                    <a:pt x="467080" y="794308"/>
                  </a:lnTo>
                  <a:lnTo>
                    <a:pt x="474573" y="794308"/>
                  </a:lnTo>
                  <a:lnTo>
                    <a:pt x="474573" y="779322"/>
                  </a:lnTo>
                  <a:close/>
                </a:path>
                <a:path w="474979" h="1334134">
                  <a:moveTo>
                    <a:pt x="474573" y="749350"/>
                  </a:moveTo>
                  <a:lnTo>
                    <a:pt x="467080" y="749350"/>
                  </a:lnTo>
                  <a:lnTo>
                    <a:pt x="467080" y="764336"/>
                  </a:lnTo>
                  <a:lnTo>
                    <a:pt x="474573" y="764336"/>
                  </a:lnTo>
                  <a:lnTo>
                    <a:pt x="474573" y="74935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68314" y="6383362"/>
              <a:ext cx="243204" cy="1334135"/>
            </a:xfrm>
            <a:custGeom>
              <a:avLst/>
              <a:gdLst/>
              <a:ahLst/>
              <a:cxnLst/>
              <a:rect l="l" t="t" r="r" b="b"/>
              <a:pathLst>
                <a:path w="243204" h="1334134">
                  <a:moveTo>
                    <a:pt x="7493" y="749350"/>
                  </a:moveTo>
                  <a:lnTo>
                    <a:pt x="0" y="749350"/>
                  </a:lnTo>
                  <a:lnTo>
                    <a:pt x="0" y="764336"/>
                  </a:lnTo>
                  <a:lnTo>
                    <a:pt x="7493" y="764336"/>
                  </a:lnTo>
                  <a:lnTo>
                    <a:pt x="7493" y="749350"/>
                  </a:lnTo>
                  <a:close/>
                </a:path>
                <a:path w="243204" h="1334134">
                  <a:moveTo>
                    <a:pt x="7493" y="719378"/>
                  </a:moveTo>
                  <a:lnTo>
                    <a:pt x="0" y="719378"/>
                  </a:lnTo>
                  <a:lnTo>
                    <a:pt x="0" y="734364"/>
                  </a:lnTo>
                  <a:lnTo>
                    <a:pt x="7493" y="734364"/>
                  </a:lnTo>
                  <a:lnTo>
                    <a:pt x="7493" y="719378"/>
                  </a:lnTo>
                  <a:close/>
                </a:path>
                <a:path w="243204" h="1334134">
                  <a:moveTo>
                    <a:pt x="7493" y="689406"/>
                  </a:moveTo>
                  <a:lnTo>
                    <a:pt x="0" y="689406"/>
                  </a:lnTo>
                  <a:lnTo>
                    <a:pt x="0" y="704392"/>
                  </a:lnTo>
                  <a:lnTo>
                    <a:pt x="7493" y="704392"/>
                  </a:lnTo>
                  <a:lnTo>
                    <a:pt x="7493" y="689406"/>
                  </a:lnTo>
                  <a:close/>
                </a:path>
                <a:path w="243204" h="1334134">
                  <a:moveTo>
                    <a:pt x="7493" y="659434"/>
                  </a:moveTo>
                  <a:lnTo>
                    <a:pt x="0" y="659434"/>
                  </a:lnTo>
                  <a:lnTo>
                    <a:pt x="0" y="674420"/>
                  </a:lnTo>
                  <a:lnTo>
                    <a:pt x="7493" y="674420"/>
                  </a:lnTo>
                  <a:lnTo>
                    <a:pt x="7493" y="659434"/>
                  </a:lnTo>
                  <a:close/>
                </a:path>
                <a:path w="243204" h="1334134">
                  <a:moveTo>
                    <a:pt x="7493" y="629450"/>
                  </a:moveTo>
                  <a:lnTo>
                    <a:pt x="0" y="629450"/>
                  </a:lnTo>
                  <a:lnTo>
                    <a:pt x="0" y="644448"/>
                  </a:lnTo>
                  <a:lnTo>
                    <a:pt x="7493" y="644448"/>
                  </a:lnTo>
                  <a:lnTo>
                    <a:pt x="7493" y="629450"/>
                  </a:lnTo>
                  <a:close/>
                </a:path>
                <a:path w="243204" h="1334134">
                  <a:moveTo>
                    <a:pt x="7493" y="599478"/>
                  </a:moveTo>
                  <a:lnTo>
                    <a:pt x="0" y="599478"/>
                  </a:lnTo>
                  <a:lnTo>
                    <a:pt x="0" y="614464"/>
                  </a:lnTo>
                  <a:lnTo>
                    <a:pt x="7493" y="614464"/>
                  </a:lnTo>
                  <a:lnTo>
                    <a:pt x="7493" y="599478"/>
                  </a:lnTo>
                  <a:close/>
                </a:path>
                <a:path w="243204" h="1334134">
                  <a:moveTo>
                    <a:pt x="7493" y="569506"/>
                  </a:moveTo>
                  <a:lnTo>
                    <a:pt x="0" y="569506"/>
                  </a:lnTo>
                  <a:lnTo>
                    <a:pt x="0" y="584492"/>
                  </a:lnTo>
                  <a:lnTo>
                    <a:pt x="7493" y="584492"/>
                  </a:lnTo>
                  <a:lnTo>
                    <a:pt x="7493" y="569506"/>
                  </a:lnTo>
                  <a:close/>
                </a:path>
                <a:path w="243204" h="1334134">
                  <a:moveTo>
                    <a:pt x="7493" y="539534"/>
                  </a:moveTo>
                  <a:lnTo>
                    <a:pt x="0" y="539534"/>
                  </a:lnTo>
                  <a:lnTo>
                    <a:pt x="0" y="554520"/>
                  </a:lnTo>
                  <a:lnTo>
                    <a:pt x="7493" y="554520"/>
                  </a:lnTo>
                  <a:lnTo>
                    <a:pt x="7493" y="539534"/>
                  </a:lnTo>
                  <a:close/>
                </a:path>
                <a:path w="243204" h="1334134">
                  <a:moveTo>
                    <a:pt x="7493" y="509562"/>
                  </a:moveTo>
                  <a:lnTo>
                    <a:pt x="0" y="509562"/>
                  </a:lnTo>
                  <a:lnTo>
                    <a:pt x="0" y="524548"/>
                  </a:lnTo>
                  <a:lnTo>
                    <a:pt x="7493" y="524548"/>
                  </a:lnTo>
                  <a:lnTo>
                    <a:pt x="7493" y="509562"/>
                  </a:lnTo>
                  <a:close/>
                </a:path>
                <a:path w="243204" h="1334134">
                  <a:moveTo>
                    <a:pt x="7493" y="479590"/>
                  </a:moveTo>
                  <a:lnTo>
                    <a:pt x="0" y="479590"/>
                  </a:lnTo>
                  <a:lnTo>
                    <a:pt x="0" y="494576"/>
                  </a:lnTo>
                  <a:lnTo>
                    <a:pt x="7493" y="494576"/>
                  </a:lnTo>
                  <a:lnTo>
                    <a:pt x="7493" y="479590"/>
                  </a:lnTo>
                  <a:close/>
                </a:path>
                <a:path w="243204" h="1334134">
                  <a:moveTo>
                    <a:pt x="7493" y="449618"/>
                  </a:moveTo>
                  <a:lnTo>
                    <a:pt x="0" y="449618"/>
                  </a:lnTo>
                  <a:lnTo>
                    <a:pt x="0" y="464604"/>
                  </a:lnTo>
                  <a:lnTo>
                    <a:pt x="7493" y="464604"/>
                  </a:lnTo>
                  <a:lnTo>
                    <a:pt x="7493" y="449618"/>
                  </a:lnTo>
                  <a:close/>
                </a:path>
                <a:path w="243204" h="1334134">
                  <a:moveTo>
                    <a:pt x="7493" y="419633"/>
                  </a:moveTo>
                  <a:lnTo>
                    <a:pt x="0" y="419633"/>
                  </a:lnTo>
                  <a:lnTo>
                    <a:pt x="0" y="434632"/>
                  </a:lnTo>
                  <a:lnTo>
                    <a:pt x="7493" y="434632"/>
                  </a:lnTo>
                  <a:lnTo>
                    <a:pt x="7493" y="419633"/>
                  </a:lnTo>
                  <a:close/>
                </a:path>
                <a:path w="243204" h="1334134">
                  <a:moveTo>
                    <a:pt x="7493" y="389661"/>
                  </a:moveTo>
                  <a:lnTo>
                    <a:pt x="0" y="389661"/>
                  </a:lnTo>
                  <a:lnTo>
                    <a:pt x="0" y="404647"/>
                  </a:lnTo>
                  <a:lnTo>
                    <a:pt x="7493" y="404647"/>
                  </a:lnTo>
                  <a:lnTo>
                    <a:pt x="7493" y="389661"/>
                  </a:lnTo>
                  <a:close/>
                </a:path>
                <a:path w="243204" h="1334134">
                  <a:moveTo>
                    <a:pt x="7493" y="359689"/>
                  </a:moveTo>
                  <a:lnTo>
                    <a:pt x="0" y="359689"/>
                  </a:lnTo>
                  <a:lnTo>
                    <a:pt x="0" y="374675"/>
                  </a:lnTo>
                  <a:lnTo>
                    <a:pt x="7493" y="374675"/>
                  </a:lnTo>
                  <a:lnTo>
                    <a:pt x="7493" y="359689"/>
                  </a:lnTo>
                  <a:close/>
                </a:path>
                <a:path w="243204" h="1334134">
                  <a:moveTo>
                    <a:pt x="7493" y="329717"/>
                  </a:moveTo>
                  <a:lnTo>
                    <a:pt x="0" y="329717"/>
                  </a:lnTo>
                  <a:lnTo>
                    <a:pt x="0" y="344703"/>
                  </a:lnTo>
                  <a:lnTo>
                    <a:pt x="7493" y="344703"/>
                  </a:lnTo>
                  <a:lnTo>
                    <a:pt x="7493" y="329717"/>
                  </a:lnTo>
                  <a:close/>
                </a:path>
                <a:path w="243204" h="1334134">
                  <a:moveTo>
                    <a:pt x="7493" y="299745"/>
                  </a:moveTo>
                  <a:lnTo>
                    <a:pt x="0" y="299745"/>
                  </a:lnTo>
                  <a:lnTo>
                    <a:pt x="0" y="314731"/>
                  </a:lnTo>
                  <a:lnTo>
                    <a:pt x="7493" y="314731"/>
                  </a:lnTo>
                  <a:lnTo>
                    <a:pt x="7493" y="299745"/>
                  </a:lnTo>
                  <a:close/>
                </a:path>
                <a:path w="243204" h="1334134">
                  <a:moveTo>
                    <a:pt x="7493" y="269773"/>
                  </a:moveTo>
                  <a:lnTo>
                    <a:pt x="0" y="269773"/>
                  </a:lnTo>
                  <a:lnTo>
                    <a:pt x="0" y="284759"/>
                  </a:lnTo>
                  <a:lnTo>
                    <a:pt x="7493" y="284759"/>
                  </a:lnTo>
                  <a:lnTo>
                    <a:pt x="7493" y="269773"/>
                  </a:lnTo>
                  <a:close/>
                </a:path>
                <a:path w="243204" h="1334134">
                  <a:moveTo>
                    <a:pt x="7493" y="239801"/>
                  </a:moveTo>
                  <a:lnTo>
                    <a:pt x="0" y="239801"/>
                  </a:lnTo>
                  <a:lnTo>
                    <a:pt x="0" y="254787"/>
                  </a:lnTo>
                  <a:lnTo>
                    <a:pt x="7493" y="254787"/>
                  </a:lnTo>
                  <a:lnTo>
                    <a:pt x="7493" y="239801"/>
                  </a:lnTo>
                  <a:close/>
                </a:path>
                <a:path w="243204" h="1334134">
                  <a:moveTo>
                    <a:pt x="7493" y="209816"/>
                  </a:moveTo>
                  <a:lnTo>
                    <a:pt x="0" y="209816"/>
                  </a:lnTo>
                  <a:lnTo>
                    <a:pt x="0" y="224815"/>
                  </a:lnTo>
                  <a:lnTo>
                    <a:pt x="7493" y="224815"/>
                  </a:lnTo>
                  <a:lnTo>
                    <a:pt x="7493" y="209816"/>
                  </a:lnTo>
                  <a:close/>
                </a:path>
                <a:path w="243204" h="1334134">
                  <a:moveTo>
                    <a:pt x="7493" y="179844"/>
                  </a:moveTo>
                  <a:lnTo>
                    <a:pt x="0" y="179844"/>
                  </a:lnTo>
                  <a:lnTo>
                    <a:pt x="0" y="194830"/>
                  </a:lnTo>
                  <a:lnTo>
                    <a:pt x="7493" y="194830"/>
                  </a:lnTo>
                  <a:lnTo>
                    <a:pt x="7493" y="179844"/>
                  </a:lnTo>
                  <a:close/>
                </a:path>
                <a:path w="243204" h="1334134">
                  <a:moveTo>
                    <a:pt x="7493" y="149872"/>
                  </a:moveTo>
                  <a:lnTo>
                    <a:pt x="0" y="149872"/>
                  </a:lnTo>
                  <a:lnTo>
                    <a:pt x="0" y="164858"/>
                  </a:lnTo>
                  <a:lnTo>
                    <a:pt x="7493" y="164858"/>
                  </a:lnTo>
                  <a:lnTo>
                    <a:pt x="7493" y="149872"/>
                  </a:lnTo>
                  <a:close/>
                </a:path>
                <a:path w="243204" h="1334134">
                  <a:moveTo>
                    <a:pt x="7493" y="119900"/>
                  </a:moveTo>
                  <a:lnTo>
                    <a:pt x="0" y="119900"/>
                  </a:lnTo>
                  <a:lnTo>
                    <a:pt x="0" y="134886"/>
                  </a:lnTo>
                  <a:lnTo>
                    <a:pt x="7493" y="134886"/>
                  </a:lnTo>
                  <a:lnTo>
                    <a:pt x="7493" y="119900"/>
                  </a:lnTo>
                  <a:close/>
                </a:path>
                <a:path w="243204" h="1334134">
                  <a:moveTo>
                    <a:pt x="7493" y="89928"/>
                  </a:moveTo>
                  <a:lnTo>
                    <a:pt x="0" y="89928"/>
                  </a:lnTo>
                  <a:lnTo>
                    <a:pt x="0" y="104914"/>
                  </a:lnTo>
                  <a:lnTo>
                    <a:pt x="7493" y="104914"/>
                  </a:lnTo>
                  <a:lnTo>
                    <a:pt x="7493" y="89928"/>
                  </a:lnTo>
                  <a:close/>
                </a:path>
                <a:path w="243204" h="1334134">
                  <a:moveTo>
                    <a:pt x="7493" y="59956"/>
                  </a:moveTo>
                  <a:lnTo>
                    <a:pt x="0" y="59956"/>
                  </a:lnTo>
                  <a:lnTo>
                    <a:pt x="0" y="74942"/>
                  </a:lnTo>
                  <a:lnTo>
                    <a:pt x="7493" y="74942"/>
                  </a:lnTo>
                  <a:lnTo>
                    <a:pt x="7493" y="59956"/>
                  </a:lnTo>
                  <a:close/>
                </a:path>
                <a:path w="243204" h="1334134">
                  <a:moveTo>
                    <a:pt x="7493" y="29984"/>
                  </a:moveTo>
                  <a:lnTo>
                    <a:pt x="0" y="29984"/>
                  </a:lnTo>
                  <a:lnTo>
                    <a:pt x="0" y="44970"/>
                  </a:lnTo>
                  <a:lnTo>
                    <a:pt x="7493" y="44970"/>
                  </a:lnTo>
                  <a:lnTo>
                    <a:pt x="7493" y="29984"/>
                  </a:lnTo>
                  <a:close/>
                </a:path>
                <a:path w="243204" h="1334134">
                  <a:moveTo>
                    <a:pt x="7493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7493" y="14998"/>
                  </a:lnTo>
                  <a:lnTo>
                    <a:pt x="7493" y="0"/>
                  </a:lnTo>
                  <a:close/>
                </a:path>
                <a:path w="243204" h="1334134">
                  <a:moveTo>
                    <a:pt x="242912" y="1318856"/>
                  </a:moveTo>
                  <a:lnTo>
                    <a:pt x="235419" y="1318856"/>
                  </a:lnTo>
                  <a:lnTo>
                    <a:pt x="235419" y="1333842"/>
                  </a:lnTo>
                  <a:lnTo>
                    <a:pt x="242912" y="1333842"/>
                  </a:lnTo>
                  <a:lnTo>
                    <a:pt x="242912" y="1318856"/>
                  </a:lnTo>
                  <a:close/>
                </a:path>
                <a:path w="243204" h="1334134">
                  <a:moveTo>
                    <a:pt x="242912" y="1288884"/>
                  </a:moveTo>
                  <a:lnTo>
                    <a:pt x="235419" y="1288884"/>
                  </a:lnTo>
                  <a:lnTo>
                    <a:pt x="235419" y="1303870"/>
                  </a:lnTo>
                  <a:lnTo>
                    <a:pt x="242912" y="1303870"/>
                  </a:lnTo>
                  <a:lnTo>
                    <a:pt x="242912" y="1288884"/>
                  </a:lnTo>
                  <a:close/>
                </a:path>
                <a:path w="243204" h="1334134">
                  <a:moveTo>
                    <a:pt x="242912" y="1258900"/>
                  </a:moveTo>
                  <a:lnTo>
                    <a:pt x="235419" y="1258900"/>
                  </a:lnTo>
                  <a:lnTo>
                    <a:pt x="235419" y="1273886"/>
                  </a:lnTo>
                  <a:lnTo>
                    <a:pt x="242912" y="1273886"/>
                  </a:lnTo>
                  <a:lnTo>
                    <a:pt x="242912" y="1258900"/>
                  </a:lnTo>
                  <a:close/>
                </a:path>
                <a:path w="243204" h="1334134">
                  <a:moveTo>
                    <a:pt x="242912" y="1228928"/>
                  </a:moveTo>
                  <a:lnTo>
                    <a:pt x="235419" y="1228928"/>
                  </a:lnTo>
                  <a:lnTo>
                    <a:pt x="235419" y="1243914"/>
                  </a:lnTo>
                  <a:lnTo>
                    <a:pt x="242912" y="1243914"/>
                  </a:lnTo>
                  <a:lnTo>
                    <a:pt x="242912" y="1228928"/>
                  </a:lnTo>
                  <a:close/>
                </a:path>
                <a:path w="243204" h="1334134">
                  <a:moveTo>
                    <a:pt x="242912" y="1198956"/>
                  </a:moveTo>
                  <a:lnTo>
                    <a:pt x="235419" y="1198956"/>
                  </a:lnTo>
                  <a:lnTo>
                    <a:pt x="235419" y="1213942"/>
                  </a:lnTo>
                  <a:lnTo>
                    <a:pt x="242912" y="1213942"/>
                  </a:lnTo>
                  <a:lnTo>
                    <a:pt x="242912" y="1198956"/>
                  </a:lnTo>
                  <a:close/>
                </a:path>
                <a:path w="243204" h="1334134">
                  <a:moveTo>
                    <a:pt x="242912" y="1168984"/>
                  </a:moveTo>
                  <a:lnTo>
                    <a:pt x="235419" y="1168984"/>
                  </a:lnTo>
                  <a:lnTo>
                    <a:pt x="235419" y="1183970"/>
                  </a:lnTo>
                  <a:lnTo>
                    <a:pt x="242912" y="1183970"/>
                  </a:lnTo>
                  <a:lnTo>
                    <a:pt x="242912" y="1168984"/>
                  </a:lnTo>
                  <a:close/>
                </a:path>
                <a:path w="243204" h="1334134">
                  <a:moveTo>
                    <a:pt x="242912" y="1139012"/>
                  </a:moveTo>
                  <a:lnTo>
                    <a:pt x="235419" y="1139012"/>
                  </a:lnTo>
                  <a:lnTo>
                    <a:pt x="235419" y="1153998"/>
                  </a:lnTo>
                  <a:lnTo>
                    <a:pt x="242912" y="1153998"/>
                  </a:lnTo>
                  <a:lnTo>
                    <a:pt x="242912" y="1139012"/>
                  </a:lnTo>
                  <a:close/>
                </a:path>
                <a:path w="243204" h="1334134">
                  <a:moveTo>
                    <a:pt x="242912" y="1109040"/>
                  </a:moveTo>
                  <a:lnTo>
                    <a:pt x="235419" y="1109040"/>
                  </a:lnTo>
                  <a:lnTo>
                    <a:pt x="235419" y="1124026"/>
                  </a:lnTo>
                  <a:lnTo>
                    <a:pt x="242912" y="1124026"/>
                  </a:lnTo>
                  <a:lnTo>
                    <a:pt x="242912" y="1109040"/>
                  </a:lnTo>
                  <a:close/>
                </a:path>
                <a:path w="243204" h="1334134">
                  <a:moveTo>
                    <a:pt x="242912" y="1079068"/>
                  </a:moveTo>
                  <a:lnTo>
                    <a:pt x="235419" y="1079068"/>
                  </a:lnTo>
                  <a:lnTo>
                    <a:pt x="235419" y="1094054"/>
                  </a:lnTo>
                  <a:lnTo>
                    <a:pt x="242912" y="1094054"/>
                  </a:lnTo>
                  <a:lnTo>
                    <a:pt x="242912" y="1079068"/>
                  </a:lnTo>
                  <a:close/>
                </a:path>
                <a:path w="243204" h="1334134">
                  <a:moveTo>
                    <a:pt x="242912" y="1049083"/>
                  </a:moveTo>
                  <a:lnTo>
                    <a:pt x="235419" y="1049083"/>
                  </a:lnTo>
                  <a:lnTo>
                    <a:pt x="235419" y="1064082"/>
                  </a:lnTo>
                  <a:lnTo>
                    <a:pt x="242912" y="1064082"/>
                  </a:lnTo>
                  <a:lnTo>
                    <a:pt x="242912" y="1049083"/>
                  </a:lnTo>
                  <a:close/>
                </a:path>
                <a:path w="243204" h="1334134">
                  <a:moveTo>
                    <a:pt x="242912" y="1019111"/>
                  </a:moveTo>
                  <a:lnTo>
                    <a:pt x="235419" y="1019111"/>
                  </a:lnTo>
                  <a:lnTo>
                    <a:pt x="235419" y="1034097"/>
                  </a:lnTo>
                  <a:lnTo>
                    <a:pt x="242912" y="1034097"/>
                  </a:lnTo>
                  <a:lnTo>
                    <a:pt x="242912" y="1019111"/>
                  </a:lnTo>
                  <a:close/>
                </a:path>
                <a:path w="243204" h="1334134">
                  <a:moveTo>
                    <a:pt x="242912" y="989139"/>
                  </a:moveTo>
                  <a:lnTo>
                    <a:pt x="235419" y="989139"/>
                  </a:lnTo>
                  <a:lnTo>
                    <a:pt x="235419" y="1004125"/>
                  </a:lnTo>
                  <a:lnTo>
                    <a:pt x="242912" y="1004125"/>
                  </a:lnTo>
                  <a:lnTo>
                    <a:pt x="242912" y="989139"/>
                  </a:lnTo>
                  <a:close/>
                </a:path>
                <a:path w="243204" h="1334134">
                  <a:moveTo>
                    <a:pt x="242912" y="959167"/>
                  </a:moveTo>
                  <a:lnTo>
                    <a:pt x="235419" y="959167"/>
                  </a:lnTo>
                  <a:lnTo>
                    <a:pt x="235419" y="974153"/>
                  </a:lnTo>
                  <a:lnTo>
                    <a:pt x="242912" y="974153"/>
                  </a:lnTo>
                  <a:lnTo>
                    <a:pt x="242912" y="959167"/>
                  </a:lnTo>
                  <a:close/>
                </a:path>
                <a:path w="243204" h="1334134">
                  <a:moveTo>
                    <a:pt x="242912" y="929195"/>
                  </a:moveTo>
                  <a:lnTo>
                    <a:pt x="235419" y="929195"/>
                  </a:lnTo>
                  <a:lnTo>
                    <a:pt x="235419" y="944181"/>
                  </a:lnTo>
                  <a:lnTo>
                    <a:pt x="242912" y="944181"/>
                  </a:lnTo>
                  <a:lnTo>
                    <a:pt x="242912" y="929195"/>
                  </a:lnTo>
                  <a:close/>
                </a:path>
                <a:path w="243204" h="1334134">
                  <a:moveTo>
                    <a:pt x="242912" y="899223"/>
                  </a:moveTo>
                  <a:lnTo>
                    <a:pt x="235419" y="899223"/>
                  </a:lnTo>
                  <a:lnTo>
                    <a:pt x="235419" y="914209"/>
                  </a:lnTo>
                  <a:lnTo>
                    <a:pt x="242912" y="914209"/>
                  </a:lnTo>
                  <a:lnTo>
                    <a:pt x="242912" y="899223"/>
                  </a:lnTo>
                  <a:close/>
                </a:path>
                <a:path w="243204" h="1334134">
                  <a:moveTo>
                    <a:pt x="242912" y="869251"/>
                  </a:moveTo>
                  <a:lnTo>
                    <a:pt x="235419" y="869251"/>
                  </a:lnTo>
                  <a:lnTo>
                    <a:pt x="235419" y="884237"/>
                  </a:lnTo>
                  <a:lnTo>
                    <a:pt x="242912" y="884237"/>
                  </a:lnTo>
                  <a:lnTo>
                    <a:pt x="242912" y="869251"/>
                  </a:lnTo>
                  <a:close/>
                </a:path>
                <a:path w="243204" h="1334134">
                  <a:moveTo>
                    <a:pt x="242912" y="839266"/>
                  </a:moveTo>
                  <a:lnTo>
                    <a:pt x="235419" y="839266"/>
                  </a:lnTo>
                  <a:lnTo>
                    <a:pt x="235419" y="854265"/>
                  </a:lnTo>
                  <a:lnTo>
                    <a:pt x="242912" y="854265"/>
                  </a:lnTo>
                  <a:lnTo>
                    <a:pt x="242912" y="839266"/>
                  </a:lnTo>
                  <a:close/>
                </a:path>
                <a:path w="243204" h="1334134">
                  <a:moveTo>
                    <a:pt x="242912" y="809294"/>
                  </a:moveTo>
                  <a:lnTo>
                    <a:pt x="235419" y="809294"/>
                  </a:lnTo>
                  <a:lnTo>
                    <a:pt x="235419" y="824280"/>
                  </a:lnTo>
                  <a:lnTo>
                    <a:pt x="242912" y="824280"/>
                  </a:lnTo>
                  <a:lnTo>
                    <a:pt x="242912" y="809294"/>
                  </a:lnTo>
                  <a:close/>
                </a:path>
                <a:path w="243204" h="1334134">
                  <a:moveTo>
                    <a:pt x="242912" y="779322"/>
                  </a:moveTo>
                  <a:lnTo>
                    <a:pt x="235419" y="779322"/>
                  </a:lnTo>
                  <a:lnTo>
                    <a:pt x="235419" y="794308"/>
                  </a:lnTo>
                  <a:lnTo>
                    <a:pt x="242912" y="794308"/>
                  </a:lnTo>
                  <a:lnTo>
                    <a:pt x="242912" y="779322"/>
                  </a:lnTo>
                  <a:close/>
                </a:path>
                <a:path w="243204" h="1334134">
                  <a:moveTo>
                    <a:pt x="242912" y="749350"/>
                  </a:moveTo>
                  <a:lnTo>
                    <a:pt x="235419" y="749350"/>
                  </a:lnTo>
                  <a:lnTo>
                    <a:pt x="235419" y="764336"/>
                  </a:lnTo>
                  <a:lnTo>
                    <a:pt x="242912" y="764336"/>
                  </a:lnTo>
                  <a:lnTo>
                    <a:pt x="242912" y="749350"/>
                  </a:lnTo>
                  <a:close/>
                </a:path>
                <a:path w="243204" h="1334134">
                  <a:moveTo>
                    <a:pt x="242912" y="719378"/>
                  </a:moveTo>
                  <a:lnTo>
                    <a:pt x="235419" y="719378"/>
                  </a:lnTo>
                  <a:lnTo>
                    <a:pt x="235419" y="734364"/>
                  </a:lnTo>
                  <a:lnTo>
                    <a:pt x="242912" y="734364"/>
                  </a:lnTo>
                  <a:lnTo>
                    <a:pt x="242912" y="719378"/>
                  </a:lnTo>
                  <a:close/>
                </a:path>
                <a:path w="243204" h="1334134">
                  <a:moveTo>
                    <a:pt x="242912" y="689406"/>
                  </a:moveTo>
                  <a:lnTo>
                    <a:pt x="235419" y="689406"/>
                  </a:lnTo>
                  <a:lnTo>
                    <a:pt x="235419" y="704392"/>
                  </a:lnTo>
                  <a:lnTo>
                    <a:pt x="242912" y="704392"/>
                  </a:lnTo>
                  <a:lnTo>
                    <a:pt x="242912" y="689406"/>
                  </a:lnTo>
                  <a:close/>
                </a:path>
                <a:path w="243204" h="1334134">
                  <a:moveTo>
                    <a:pt x="242912" y="659434"/>
                  </a:moveTo>
                  <a:lnTo>
                    <a:pt x="235419" y="659434"/>
                  </a:lnTo>
                  <a:lnTo>
                    <a:pt x="235419" y="674420"/>
                  </a:lnTo>
                  <a:lnTo>
                    <a:pt x="242912" y="674420"/>
                  </a:lnTo>
                  <a:lnTo>
                    <a:pt x="242912" y="659434"/>
                  </a:lnTo>
                  <a:close/>
                </a:path>
                <a:path w="243204" h="1334134">
                  <a:moveTo>
                    <a:pt x="242912" y="629450"/>
                  </a:moveTo>
                  <a:lnTo>
                    <a:pt x="235419" y="629450"/>
                  </a:lnTo>
                  <a:lnTo>
                    <a:pt x="235419" y="644448"/>
                  </a:lnTo>
                  <a:lnTo>
                    <a:pt x="242912" y="644448"/>
                  </a:lnTo>
                  <a:lnTo>
                    <a:pt x="242912" y="629450"/>
                  </a:lnTo>
                  <a:close/>
                </a:path>
                <a:path w="243204" h="1334134">
                  <a:moveTo>
                    <a:pt x="242912" y="599478"/>
                  </a:moveTo>
                  <a:lnTo>
                    <a:pt x="235419" y="599478"/>
                  </a:lnTo>
                  <a:lnTo>
                    <a:pt x="235419" y="614464"/>
                  </a:lnTo>
                  <a:lnTo>
                    <a:pt x="242912" y="614464"/>
                  </a:lnTo>
                  <a:lnTo>
                    <a:pt x="242912" y="599478"/>
                  </a:lnTo>
                  <a:close/>
                </a:path>
                <a:path w="243204" h="1334134">
                  <a:moveTo>
                    <a:pt x="242912" y="569506"/>
                  </a:moveTo>
                  <a:lnTo>
                    <a:pt x="235419" y="569506"/>
                  </a:lnTo>
                  <a:lnTo>
                    <a:pt x="235419" y="584492"/>
                  </a:lnTo>
                  <a:lnTo>
                    <a:pt x="242912" y="584492"/>
                  </a:lnTo>
                  <a:lnTo>
                    <a:pt x="242912" y="569506"/>
                  </a:lnTo>
                  <a:close/>
                </a:path>
                <a:path w="243204" h="1334134">
                  <a:moveTo>
                    <a:pt x="242912" y="539534"/>
                  </a:moveTo>
                  <a:lnTo>
                    <a:pt x="235419" y="539534"/>
                  </a:lnTo>
                  <a:lnTo>
                    <a:pt x="235419" y="554520"/>
                  </a:lnTo>
                  <a:lnTo>
                    <a:pt x="242912" y="554520"/>
                  </a:lnTo>
                  <a:lnTo>
                    <a:pt x="242912" y="539534"/>
                  </a:lnTo>
                  <a:close/>
                </a:path>
                <a:path w="243204" h="1334134">
                  <a:moveTo>
                    <a:pt x="242912" y="509562"/>
                  </a:moveTo>
                  <a:lnTo>
                    <a:pt x="235419" y="509562"/>
                  </a:lnTo>
                  <a:lnTo>
                    <a:pt x="235419" y="524548"/>
                  </a:lnTo>
                  <a:lnTo>
                    <a:pt x="242912" y="524548"/>
                  </a:lnTo>
                  <a:lnTo>
                    <a:pt x="242912" y="509562"/>
                  </a:lnTo>
                  <a:close/>
                </a:path>
                <a:path w="243204" h="1334134">
                  <a:moveTo>
                    <a:pt x="242912" y="479590"/>
                  </a:moveTo>
                  <a:lnTo>
                    <a:pt x="235419" y="479590"/>
                  </a:lnTo>
                  <a:lnTo>
                    <a:pt x="235419" y="494576"/>
                  </a:lnTo>
                  <a:lnTo>
                    <a:pt x="242912" y="494576"/>
                  </a:lnTo>
                  <a:lnTo>
                    <a:pt x="242912" y="479590"/>
                  </a:lnTo>
                  <a:close/>
                </a:path>
                <a:path w="243204" h="1334134">
                  <a:moveTo>
                    <a:pt x="242912" y="449618"/>
                  </a:moveTo>
                  <a:lnTo>
                    <a:pt x="235419" y="449618"/>
                  </a:lnTo>
                  <a:lnTo>
                    <a:pt x="235419" y="464604"/>
                  </a:lnTo>
                  <a:lnTo>
                    <a:pt x="242912" y="464604"/>
                  </a:lnTo>
                  <a:lnTo>
                    <a:pt x="242912" y="449618"/>
                  </a:lnTo>
                  <a:close/>
                </a:path>
                <a:path w="243204" h="1334134">
                  <a:moveTo>
                    <a:pt x="242912" y="419633"/>
                  </a:moveTo>
                  <a:lnTo>
                    <a:pt x="235419" y="419633"/>
                  </a:lnTo>
                  <a:lnTo>
                    <a:pt x="235419" y="434632"/>
                  </a:lnTo>
                  <a:lnTo>
                    <a:pt x="242912" y="434632"/>
                  </a:lnTo>
                  <a:lnTo>
                    <a:pt x="242912" y="419633"/>
                  </a:lnTo>
                  <a:close/>
                </a:path>
                <a:path w="243204" h="1334134">
                  <a:moveTo>
                    <a:pt x="242912" y="389661"/>
                  </a:moveTo>
                  <a:lnTo>
                    <a:pt x="235419" y="389661"/>
                  </a:lnTo>
                  <a:lnTo>
                    <a:pt x="235419" y="404647"/>
                  </a:lnTo>
                  <a:lnTo>
                    <a:pt x="242912" y="404647"/>
                  </a:lnTo>
                  <a:lnTo>
                    <a:pt x="242912" y="389661"/>
                  </a:lnTo>
                  <a:close/>
                </a:path>
                <a:path w="243204" h="1334134">
                  <a:moveTo>
                    <a:pt x="242912" y="359689"/>
                  </a:moveTo>
                  <a:lnTo>
                    <a:pt x="235419" y="359689"/>
                  </a:lnTo>
                  <a:lnTo>
                    <a:pt x="235419" y="374675"/>
                  </a:lnTo>
                  <a:lnTo>
                    <a:pt x="242912" y="374675"/>
                  </a:lnTo>
                  <a:lnTo>
                    <a:pt x="242912" y="359689"/>
                  </a:lnTo>
                  <a:close/>
                </a:path>
                <a:path w="243204" h="1334134">
                  <a:moveTo>
                    <a:pt x="242912" y="329717"/>
                  </a:moveTo>
                  <a:lnTo>
                    <a:pt x="235419" y="329717"/>
                  </a:lnTo>
                  <a:lnTo>
                    <a:pt x="235419" y="344703"/>
                  </a:lnTo>
                  <a:lnTo>
                    <a:pt x="242912" y="344703"/>
                  </a:lnTo>
                  <a:lnTo>
                    <a:pt x="242912" y="329717"/>
                  </a:lnTo>
                  <a:close/>
                </a:path>
                <a:path w="243204" h="1334134">
                  <a:moveTo>
                    <a:pt x="242912" y="299745"/>
                  </a:moveTo>
                  <a:lnTo>
                    <a:pt x="235419" y="299745"/>
                  </a:lnTo>
                  <a:lnTo>
                    <a:pt x="235419" y="314731"/>
                  </a:lnTo>
                  <a:lnTo>
                    <a:pt x="242912" y="314731"/>
                  </a:lnTo>
                  <a:lnTo>
                    <a:pt x="242912" y="299745"/>
                  </a:lnTo>
                  <a:close/>
                </a:path>
                <a:path w="243204" h="1334134">
                  <a:moveTo>
                    <a:pt x="242912" y="269773"/>
                  </a:moveTo>
                  <a:lnTo>
                    <a:pt x="235419" y="269773"/>
                  </a:lnTo>
                  <a:lnTo>
                    <a:pt x="235419" y="284759"/>
                  </a:lnTo>
                  <a:lnTo>
                    <a:pt x="242912" y="284759"/>
                  </a:lnTo>
                  <a:lnTo>
                    <a:pt x="242912" y="269773"/>
                  </a:lnTo>
                  <a:close/>
                </a:path>
                <a:path w="243204" h="1334134">
                  <a:moveTo>
                    <a:pt x="242912" y="239801"/>
                  </a:moveTo>
                  <a:lnTo>
                    <a:pt x="235419" y="239801"/>
                  </a:lnTo>
                  <a:lnTo>
                    <a:pt x="235419" y="254787"/>
                  </a:lnTo>
                  <a:lnTo>
                    <a:pt x="242912" y="254787"/>
                  </a:lnTo>
                  <a:lnTo>
                    <a:pt x="242912" y="239801"/>
                  </a:lnTo>
                  <a:close/>
                </a:path>
                <a:path w="243204" h="1334134">
                  <a:moveTo>
                    <a:pt x="242912" y="209816"/>
                  </a:moveTo>
                  <a:lnTo>
                    <a:pt x="235419" y="209816"/>
                  </a:lnTo>
                  <a:lnTo>
                    <a:pt x="235419" y="224815"/>
                  </a:lnTo>
                  <a:lnTo>
                    <a:pt x="242912" y="224815"/>
                  </a:lnTo>
                  <a:lnTo>
                    <a:pt x="242912" y="209816"/>
                  </a:lnTo>
                  <a:close/>
                </a:path>
                <a:path w="243204" h="1334134">
                  <a:moveTo>
                    <a:pt x="242912" y="179844"/>
                  </a:moveTo>
                  <a:lnTo>
                    <a:pt x="235419" y="179844"/>
                  </a:lnTo>
                  <a:lnTo>
                    <a:pt x="235419" y="194830"/>
                  </a:lnTo>
                  <a:lnTo>
                    <a:pt x="242912" y="194830"/>
                  </a:lnTo>
                  <a:lnTo>
                    <a:pt x="242912" y="179844"/>
                  </a:lnTo>
                  <a:close/>
                </a:path>
                <a:path w="243204" h="1334134">
                  <a:moveTo>
                    <a:pt x="242912" y="149872"/>
                  </a:moveTo>
                  <a:lnTo>
                    <a:pt x="235419" y="149872"/>
                  </a:lnTo>
                  <a:lnTo>
                    <a:pt x="235419" y="164858"/>
                  </a:lnTo>
                  <a:lnTo>
                    <a:pt x="242912" y="164858"/>
                  </a:lnTo>
                  <a:lnTo>
                    <a:pt x="242912" y="149872"/>
                  </a:lnTo>
                  <a:close/>
                </a:path>
                <a:path w="243204" h="1334134">
                  <a:moveTo>
                    <a:pt x="242912" y="119900"/>
                  </a:moveTo>
                  <a:lnTo>
                    <a:pt x="235419" y="119900"/>
                  </a:lnTo>
                  <a:lnTo>
                    <a:pt x="235419" y="134886"/>
                  </a:lnTo>
                  <a:lnTo>
                    <a:pt x="242912" y="134886"/>
                  </a:lnTo>
                  <a:lnTo>
                    <a:pt x="242912" y="119900"/>
                  </a:lnTo>
                  <a:close/>
                </a:path>
                <a:path w="243204" h="1334134">
                  <a:moveTo>
                    <a:pt x="242912" y="89928"/>
                  </a:moveTo>
                  <a:lnTo>
                    <a:pt x="235419" y="89928"/>
                  </a:lnTo>
                  <a:lnTo>
                    <a:pt x="235419" y="104914"/>
                  </a:lnTo>
                  <a:lnTo>
                    <a:pt x="242912" y="104914"/>
                  </a:lnTo>
                  <a:lnTo>
                    <a:pt x="242912" y="89928"/>
                  </a:lnTo>
                  <a:close/>
                </a:path>
                <a:path w="243204" h="1334134">
                  <a:moveTo>
                    <a:pt x="242912" y="59956"/>
                  </a:moveTo>
                  <a:lnTo>
                    <a:pt x="235419" y="59956"/>
                  </a:lnTo>
                  <a:lnTo>
                    <a:pt x="235419" y="74942"/>
                  </a:lnTo>
                  <a:lnTo>
                    <a:pt x="242912" y="74942"/>
                  </a:lnTo>
                  <a:lnTo>
                    <a:pt x="242912" y="59956"/>
                  </a:lnTo>
                  <a:close/>
                </a:path>
                <a:path w="243204" h="1334134">
                  <a:moveTo>
                    <a:pt x="242912" y="29984"/>
                  </a:moveTo>
                  <a:lnTo>
                    <a:pt x="235419" y="29984"/>
                  </a:lnTo>
                  <a:lnTo>
                    <a:pt x="235419" y="44970"/>
                  </a:lnTo>
                  <a:lnTo>
                    <a:pt x="242912" y="44970"/>
                  </a:lnTo>
                  <a:lnTo>
                    <a:pt x="242912" y="29984"/>
                  </a:lnTo>
                  <a:close/>
                </a:path>
                <a:path w="243204" h="1334134">
                  <a:moveTo>
                    <a:pt x="242912" y="0"/>
                  </a:moveTo>
                  <a:lnTo>
                    <a:pt x="235419" y="0"/>
                  </a:lnTo>
                  <a:lnTo>
                    <a:pt x="235419" y="14998"/>
                  </a:lnTo>
                  <a:lnTo>
                    <a:pt x="242912" y="14998"/>
                  </a:lnTo>
                  <a:lnTo>
                    <a:pt x="242912" y="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03734" y="6383362"/>
              <a:ext cx="478790" cy="1334135"/>
            </a:xfrm>
            <a:custGeom>
              <a:avLst/>
              <a:gdLst/>
              <a:ahLst/>
              <a:cxnLst/>
              <a:rect l="l" t="t" r="r" b="b"/>
              <a:pathLst>
                <a:path w="478790" h="1334134">
                  <a:moveTo>
                    <a:pt x="7493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7493" y="14998"/>
                  </a:lnTo>
                  <a:lnTo>
                    <a:pt x="7493" y="0"/>
                  </a:lnTo>
                  <a:close/>
                </a:path>
                <a:path w="478790" h="1334134">
                  <a:moveTo>
                    <a:pt x="242912" y="1318856"/>
                  </a:moveTo>
                  <a:lnTo>
                    <a:pt x="235407" y="1318856"/>
                  </a:lnTo>
                  <a:lnTo>
                    <a:pt x="235407" y="1333842"/>
                  </a:lnTo>
                  <a:lnTo>
                    <a:pt x="242912" y="1333842"/>
                  </a:lnTo>
                  <a:lnTo>
                    <a:pt x="242912" y="1318856"/>
                  </a:lnTo>
                  <a:close/>
                </a:path>
                <a:path w="478790" h="1334134">
                  <a:moveTo>
                    <a:pt x="242912" y="1288884"/>
                  </a:moveTo>
                  <a:lnTo>
                    <a:pt x="235407" y="1288884"/>
                  </a:lnTo>
                  <a:lnTo>
                    <a:pt x="235407" y="1303870"/>
                  </a:lnTo>
                  <a:lnTo>
                    <a:pt x="242912" y="1303870"/>
                  </a:lnTo>
                  <a:lnTo>
                    <a:pt x="242912" y="1288884"/>
                  </a:lnTo>
                  <a:close/>
                </a:path>
                <a:path w="478790" h="1334134">
                  <a:moveTo>
                    <a:pt x="242912" y="1258900"/>
                  </a:moveTo>
                  <a:lnTo>
                    <a:pt x="235407" y="1258900"/>
                  </a:lnTo>
                  <a:lnTo>
                    <a:pt x="235407" y="1273886"/>
                  </a:lnTo>
                  <a:lnTo>
                    <a:pt x="242912" y="1273886"/>
                  </a:lnTo>
                  <a:lnTo>
                    <a:pt x="242912" y="1258900"/>
                  </a:lnTo>
                  <a:close/>
                </a:path>
                <a:path w="478790" h="1334134">
                  <a:moveTo>
                    <a:pt x="242912" y="1228928"/>
                  </a:moveTo>
                  <a:lnTo>
                    <a:pt x="235407" y="1228928"/>
                  </a:lnTo>
                  <a:lnTo>
                    <a:pt x="235407" y="1243914"/>
                  </a:lnTo>
                  <a:lnTo>
                    <a:pt x="242912" y="1243914"/>
                  </a:lnTo>
                  <a:lnTo>
                    <a:pt x="242912" y="1228928"/>
                  </a:lnTo>
                  <a:close/>
                </a:path>
                <a:path w="478790" h="1334134">
                  <a:moveTo>
                    <a:pt x="242912" y="1198956"/>
                  </a:moveTo>
                  <a:lnTo>
                    <a:pt x="235407" y="1198956"/>
                  </a:lnTo>
                  <a:lnTo>
                    <a:pt x="235407" y="1213942"/>
                  </a:lnTo>
                  <a:lnTo>
                    <a:pt x="242912" y="1213942"/>
                  </a:lnTo>
                  <a:lnTo>
                    <a:pt x="242912" y="1198956"/>
                  </a:lnTo>
                  <a:close/>
                </a:path>
                <a:path w="478790" h="1334134">
                  <a:moveTo>
                    <a:pt x="242912" y="1168984"/>
                  </a:moveTo>
                  <a:lnTo>
                    <a:pt x="235407" y="1168984"/>
                  </a:lnTo>
                  <a:lnTo>
                    <a:pt x="235407" y="1183970"/>
                  </a:lnTo>
                  <a:lnTo>
                    <a:pt x="242912" y="1183970"/>
                  </a:lnTo>
                  <a:lnTo>
                    <a:pt x="242912" y="1168984"/>
                  </a:lnTo>
                  <a:close/>
                </a:path>
                <a:path w="478790" h="1334134">
                  <a:moveTo>
                    <a:pt x="242912" y="1139012"/>
                  </a:moveTo>
                  <a:lnTo>
                    <a:pt x="235407" y="1139012"/>
                  </a:lnTo>
                  <a:lnTo>
                    <a:pt x="235407" y="1153998"/>
                  </a:lnTo>
                  <a:lnTo>
                    <a:pt x="242912" y="1153998"/>
                  </a:lnTo>
                  <a:lnTo>
                    <a:pt x="242912" y="1139012"/>
                  </a:lnTo>
                  <a:close/>
                </a:path>
                <a:path w="478790" h="1334134">
                  <a:moveTo>
                    <a:pt x="242912" y="1109040"/>
                  </a:moveTo>
                  <a:lnTo>
                    <a:pt x="235407" y="1109040"/>
                  </a:lnTo>
                  <a:lnTo>
                    <a:pt x="235407" y="1124026"/>
                  </a:lnTo>
                  <a:lnTo>
                    <a:pt x="242912" y="1124026"/>
                  </a:lnTo>
                  <a:lnTo>
                    <a:pt x="242912" y="1109040"/>
                  </a:lnTo>
                  <a:close/>
                </a:path>
                <a:path w="478790" h="1334134">
                  <a:moveTo>
                    <a:pt x="242912" y="1079068"/>
                  </a:moveTo>
                  <a:lnTo>
                    <a:pt x="235407" y="1079068"/>
                  </a:lnTo>
                  <a:lnTo>
                    <a:pt x="235407" y="1094054"/>
                  </a:lnTo>
                  <a:lnTo>
                    <a:pt x="242912" y="1094054"/>
                  </a:lnTo>
                  <a:lnTo>
                    <a:pt x="242912" y="1079068"/>
                  </a:lnTo>
                  <a:close/>
                </a:path>
                <a:path w="478790" h="1334134">
                  <a:moveTo>
                    <a:pt x="242912" y="1049083"/>
                  </a:moveTo>
                  <a:lnTo>
                    <a:pt x="235407" y="1049083"/>
                  </a:lnTo>
                  <a:lnTo>
                    <a:pt x="235407" y="1064082"/>
                  </a:lnTo>
                  <a:lnTo>
                    <a:pt x="242912" y="1064082"/>
                  </a:lnTo>
                  <a:lnTo>
                    <a:pt x="242912" y="1049083"/>
                  </a:lnTo>
                  <a:close/>
                </a:path>
                <a:path w="478790" h="1334134">
                  <a:moveTo>
                    <a:pt x="242912" y="1019111"/>
                  </a:moveTo>
                  <a:lnTo>
                    <a:pt x="235407" y="1019111"/>
                  </a:lnTo>
                  <a:lnTo>
                    <a:pt x="235407" y="1034097"/>
                  </a:lnTo>
                  <a:lnTo>
                    <a:pt x="242912" y="1034097"/>
                  </a:lnTo>
                  <a:lnTo>
                    <a:pt x="242912" y="1019111"/>
                  </a:lnTo>
                  <a:close/>
                </a:path>
                <a:path w="478790" h="1334134">
                  <a:moveTo>
                    <a:pt x="242912" y="989139"/>
                  </a:moveTo>
                  <a:lnTo>
                    <a:pt x="235407" y="989139"/>
                  </a:lnTo>
                  <a:lnTo>
                    <a:pt x="235407" y="1004125"/>
                  </a:lnTo>
                  <a:lnTo>
                    <a:pt x="242912" y="1004125"/>
                  </a:lnTo>
                  <a:lnTo>
                    <a:pt x="242912" y="989139"/>
                  </a:lnTo>
                  <a:close/>
                </a:path>
                <a:path w="478790" h="1334134">
                  <a:moveTo>
                    <a:pt x="242912" y="959167"/>
                  </a:moveTo>
                  <a:lnTo>
                    <a:pt x="235407" y="959167"/>
                  </a:lnTo>
                  <a:lnTo>
                    <a:pt x="235407" y="974153"/>
                  </a:lnTo>
                  <a:lnTo>
                    <a:pt x="242912" y="974153"/>
                  </a:lnTo>
                  <a:lnTo>
                    <a:pt x="242912" y="959167"/>
                  </a:lnTo>
                  <a:close/>
                </a:path>
                <a:path w="478790" h="1334134">
                  <a:moveTo>
                    <a:pt x="242912" y="929195"/>
                  </a:moveTo>
                  <a:lnTo>
                    <a:pt x="235407" y="929195"/>
                  </a:lnTo>
                  <a:lnTo>
                    <a:pt x="235407" y="944181"/>
                  </a:lnTo>
                  <a:lnTo>
                    <a:pt x="242912" y="944181"/>
                  </a:lnTo>
                  <a:lnTo>
                    <a:pt x="242912" y="929195"/>
                  </a:lnTo>
                  <a:close/>
                </a:path>
                <a:path w="478790" h="1334134">
                  <a:moveTo>
                    <a:pt x="242912" y="899223"/>
                  </a:moveTo>
                  <a:lnTo>
                    <a:pt x="235407" y="899223"/>
                  </a:lnTo>
                  <a:lnTo>
                    <a:pt x="235407" y="914209"/>
                  </a:lnTo>
                  <a:lnTo>
                    <a:pt x="242912" y="914209"/>
                  </a:lnTo>
                  <a:lnTo>
                    <a:pt x="242912" y="899223"/>
                  </a:lnTo>
                  <a:close/>
                </a:path>
                <a:path w="478790" h="1334134">
                  <a:moveTo>
                    <a:pt x="242912" y="869251"/>
                  </a:moveTo>
                  <a:lnTo>
                    <a:pt x="235407" y="869251"/>
                  </a:lnTo>
                  <a:lnTo>
                    <a:pt x="235407" y="884237"/>
                  </a:lnTo>
                  <a:lnTo>
                    <a:pt x="242912" y="884237"/>
                  </a:lnTo>
                  <a:lnTo>
                    <a:pt x="242912" y="869251"/>
                  </a:lnTo>
                  <a:close/>
                </a:path>
                <a:path w="478790" h="1334134">
                  <a:moveTo>
                    <a:pt x="242912" y="839266"/>
                  </a:moveTo>
                  <a:lnTo>
                    <a:pt x="235407" y="839266"/>
                  </a:lnTo>
                  <a:lnTo>
                    <a:pt x="235407" y="854265"/>
                  </a:lnTo>
                  <a:lnTo>
                    <a:pt x="242912" y="854265"/>
                  </a:lnTo>
                  <a:lnTo>
                    <a:pt x="242912" y="839266"/>
                  </a:lnTo>
                  <a:close/>
                </a:path>
                <a:path w="478790" h="1334134">
                  <a:moveTo>
                    <a:pt x="242912" y="809294"/>
                  </a:moveTo>
                  <a:lnTo>
                    <a:pt x="235407" y="809294"/>
                  </a:lnTo>
                  <a:lnTo>
                    <a:pt x="235407" y="824280"/>
                  </a:lnTo>
                  <a:lnTo>
                    <a:pt x="242912" y="824280"/>
                  </a:lnTo>
                  <a:lnTo>
                    <a:pt x="242912" y="809294"/>
                  </a:lnTo>
                  <a:close/>
                </a:path>
                <a:path w="478790" h="1334134">
                  <a:moveTo>
                    <a:pt x="242912" y="779322"/>
                  </a:moveTo>
                  <a:lnTo>
                    <a:pt x="235407" y="779322"/>
                  </a:lnTo>
                  <a:lnTo>
                    <a:pt x="235407" y="794308"/>
                  </a:lnTo>
                  <a:lnTo>
                    <a:pt x="242912" y="794308"/>
                  </a:lnTo>
                  <a:lnTo>
                    <a:pt x="242912" y="779322"/>
                  </a:lnTo>
                  <a:close/>
                </a:path>
                <a:path w="478790" h="1334134">
                  <a:moveTo>
                    <a:pt x="242912" y="749350"/>
                  </a:moveTo>
                  <a:lnTo>
                    <a:pt x="235407" y="749350"/>
                  </a:lnTo>
                  <a:lnTo>
                    <a:pt x="235407" y="764336"/>
                  </a:lnTo>
                  <a:lnTo>
                    <a:pt x="242912" y="764336"/>
                  </a:lnTo>
                  <a:lnTo>
                    <a:pt x="242912" y="749350"/>
                  </a:lnTo>
                  <a:close/>
                </a:path>
                <a:path w="478790" h="1334134">
                  <a:moveTo>
                    <a:pt x="242912" y="719378"/>
                  </a:moveTo>
                  <a:lnTo>
                    <a:pt x="235407" y="719378"/>
                  </a:lnTo>
                  <a:lnTo>
                    <a:pt x="235407" y="734364"/>
                  </a:lnTo>
                  <a:lnTo>
                    <a:pt x="242912" y="734364"/>
                  </a:lnTo>
                  <a:lnTo>
                    <a:pt x="242912" y="719378"/>
                  </a:lnTo>
                  <a:close/>
                </a:path>
                <a:path w="478790" h="1334134">
                  <a:moveTo>
                    <a:pt x="242912" y="689406"/>
                  </a:moveTo>
                  <a:lnTo>
                    <a:pt x="235407" y="689406"/>
                  </a:lnTo>
                  <a:lnTo>
                    <a:pt x="235407" y="704392"/>
                  </a:lnTo>
                  <a:lnTo>
                    <a:pt x="242912" y="704392"/>
                  </a:lnTo>
                  <a:lnTo>
                    <a:pt x="242912" y="689406"/>
                  </a:lnTo>
                  <a:close/>
                </a:path>
                <a:path w="478790" h="1334134">
                  <a:moveTo>
                    <a:pt x="242912" y="659434"/>
                  </a:moveTo>
                  <a:lnTo>
                    <a:pt x="235407" y="659434"/>
                  </a:lnTo>
                  <a:lnTo>
                    <a:pt x="235407" y="674420"/>
                  </a:lnTo>
                  <a:lnTo>
                    <a:pt x="242912" y="674420"/>
                  </a:lnTo>
                  <a:lnTo>
                    <a:pt x="242912" y="659434"/>
                  </a:lnTo>
                  <a:close/>
                </a:path>
                <a:path w="478790" h="1334134">
                  <a:moveTo>
                    <a:pt x="242912" y="629450"/>
                  </a:moveTo>
                  <a:lnTo>
                    <a:pt x="235407" y="629450"/>
                  </a:lnTo>
                  <a:lnTo>
                    <a:pt x="235407" y="644448"/>
                  </a:lnTo>
                  <a:lnTo>
                    <a:pt x="242912" y="644448"/>
                  </a:lnTo>
                  <a:lnTo>
                    <a:pt x="242912" y="629450"/>
                  </a:lnTo>
                  <a:close/>
                </a:path>
                <a:path w="478790" h="1334134">
                  <a:moveTo>
                    <a:pt x="242912" y="599478"/>
                  </a:moveTo>
                  <a:lnTo>
                    <a:pt x="235407" y="599478"/>
                  </a:lnTo>
                  <a:lnTo>
                    <a:pt x="235407" y="614464"/>
                  </a:lnTo>
                  <a:lnTo>
                    <a:pt x="242912" y="614464"/>
                  </a:lnTo>
                  <a:lnTo>
                    <a:pt x="242912" y="599478"/>
                  </a:lnTo>
                  <a:close/>
                </a:path>
                <a:path w="478790" h="1334134">
                  <a:moveTo>
                    <a:pt x="242912" y="569506"/>
                  </a:moveTo>
                  <a:lnTo>
                    <a:pt x="235407" y="569506"/>
                  </a:lnTo>
                  <a:lnTo>
                    <a:pt x="235407" y="584492"/>
                  </a:lnTo>
                  <a:lnTo>
                    <a:pt x="242912" y="584492"/>
                  </a:lnTo>
                  <a:lnTo>
                    <a:pt x="242912" y="569506"/>
                  </a:lnTo>
                  <a:close/>
                </a:path>
                <a:path w="478790" h="1334134">
                  <a:moveTo>
                    <a:pt x="242912" y="539534"/>
                  </a:moveTo>
                  <a:lnTo>
                    <a:pt x="235407" y="539534"/>
                  </a:lnTo>
                  <a:lnTo>
                    <a:pt x="235407" y="554520"/>
                  </a:lnTo>
                  <a:lnTo>
                    <a:pt x="242912" y="554520"/>
                  </a:lnTo>
                  <a:lnTo>
                    <a:pt x="242912" y="539534"/>
                  </a:lnTo>
                  <a:close/>
                </a:path>
                <a:path w="478790" h="1334134">
                  <a:moveTo>
                    <a:pt x="242912" y="509562"/>
                  </a:moveTo>
                  <a:lnTo>
                    <a:pt x="235407" y="509562"/>
                  </a:lnTo>
                  <a:lnTo>
                    <a:pt x="235407" y="524548"/>
                  </a:lnTo>
                  <a:lnTo>
                    <a:pt x="242912" y="524548"/>
                  </a:lnTo>
                  <a:lnTo>
                    <a:pt x="242912" y="509562"/>
                  </a:lnTo>
                  <a:close/>
                </a:path>
                <a:path w="478790" h="1334134">
                  <a:moveTo>
                    <a:pt x="242912" y="479590"/>
                  </a:moveTo>
                  <a:lnTo>
                    <a:pt x="235407" y="479590"/>
                  </a:lnTo>
                  <a:lnTo>
                    <a:pt x="235407" y="494576"/>
                  </a:lnTo>
                  <a:lnTo>
                    <a:pt x="242912" y="494576"/>
                  </a:lnTo>
                  <a:lnTo>
                    <a:pt x="242912" y="479590"/>
                  </a:lnTo>
                  <a:close/>
                </a:path>
                <a:path w="478790" h="1334134">
                  <a:moveTo>
                    <a:pt x="242912" y="449618"/>
                  </a:moveTo>
                  <a:lnTo>
                    <a:pt x="235407" y="449618"/>
                  </a:lnTo>
                  <a:lnTo>
                    <a:pt x="235407" y="464604"/>
                  </a:lnTo>
                  <a:lnTo>
                    <a:pt x="242912" y="464604"/>
                  </a:lnTo>
                  <a:lnTo>
                    <a:pt x="242912" y="449618"/>
                  </a:lnTo>
                  <a:close/>
                </a:path>
                <a:path w="478790" h="1334134">
                  <a:moveTo>
                    <a:pt x="242912" y="419633"/>
                  </a:moveTo>
                  <a:lnTo>
                    <a:pt x="235407" y="419633"/>
                  </a:lnTo>
                  <a:lnTo>
                    <a:pt x="235407" y="434632"/>
                  </a:lnTo>
                  <a:lnTo>
                    <a:pt x="242912" y="434632"/>
                  </a:lnTo>
                  <a:lnTo>
                    <a:pt x="242912" y="419633"/>
                  </a:lnTo>
                  <a:close/>
                </a:path>
                <a:path w="478790" h="1334134">
                  <a:moveTo>
                    <a:pt x="242912" y="389661"/>
                  </a:moveTo>
                  <a:lnTo>
                    <a:pt x="235407" y="389661"/>
                  </a:lnTo>
                  <a:lnTo>
                    <a:pt x="235407" y="404647"/>
                  </a:lnTo>
                  <a:lnTo>
                    <a:pt x="242912" y="404647"/>
                  </a:lnTo>
                  <a:lnTo>
                    <a:pt x="242912" y="389661"/>
                  </a:lnTo>
                  <a:close/>
                </a:path>
                <a:path w="478790" h="1334134">
                  <a:moveTo>
                    <a:pt x="242912" y="359689"/>
                  </a:moveTo>
                  <a:lnTo>
                    <a:pt x="235407" y="359689"/>
                  </a:lnTo>
                  <a:lnTo>
                    <a:pt x="235407" y="374675"/>
                  </a:lnTo>
                  <a:lnTo>
                    <a:pt x="242912" y="374675"/>
                  </a:lnTo>
                  <a:lnTo>
                    <a:pt x="242912" y="359689"/>
                  </a:lnTo>
                  <a:close/>
                </a:path>
                <a:path w="478790" h="1334134">
                  <a:moveTo>
                    <a:pt x="242912" y="329717"/>
                  </a:moveTo>
                  <a:lnTo>
                    <a:pt x="235407" y="329717"/>
                  </a:lnTo>
                  <a:lnTo>
                    <a:pt x="235407" y="344703"/>
                  </a:lnTo>
                  <a:lnTo>
                    <a:pt x="242912" y="344703"/>
                  </a:lnTo>
                  <a:lnTo>
                    <a:pt x="242912" y="329717"/>
                  </a:lnTo>
                  <a:close/>
                </a:path>
                <a:path w="478790" h="1334134">
                  <a:moveTo>
                    <a:pt x="242912" y="299745"/>
                  </a:moveTo>
                  <a:lnTo>
                    <a:pt x="235407" y="299745"/>
                  </a:lnTo>
                  <a:lnTo>
                    <a:pt x="235407" y="314731"/>
                  </a:lnTo>
                  <a:lnTo>
                    <a:pt x="242912" y="314731"/>
                  </a:lnTo>
                  <a:lnTo>
                    <a:pt x="242912" y="299745"/>
                  </a:lnTo>
                  <a:close/>
                </a:path>
                <a:path w="478790" h="1334134">
                  <a:moveTo>
                    <a:pt x="242912" y="269773"/>
                  </a:moveTo>
                  <a:lnTo>
                    <a:pt x="235407" y="269773"/>
                  </a:lnTo>
                  <a:lnTo>
                    <a:pt x="235407" y="284759"/>
                  </a:lnTo>
                  <a:lnTo>
                    <a:pt x="242912" y="284759"/>
                  </a:lnTo>
                  <a:lnTo>
                    <a:pt x="242912" y="269773"/>
                  </a:lnTo>
                  <a:close/>
                </a:path>
                <a:path w="478790" h="1334134">
                  <a:moveTo>
                    <a:pt x="242912" y="239801"/>
                  </a:moveTo>
                  <a:lnTo>
                    <a:pt x="235407" y="239801"/>
                  </a:lnTo>
                  <a:lnTo>
                    <a:pt x="235407" y="254787"/>
                  </a:lnTo>
                  <a:lnTo>
                    <a:pt x="242912" y="254787"/>
                  </a:lnTo>
                  <a:lnTo>
                    <a:pt x="242912" y="239801"/>
                  </a:lnTo>
                  <a:close/>
                </a:path>
                <a:path w="478790" h="1334134">
                  <a:moveTo>
                    <a:pt x="242912" y="209816"/>
                  </a:moveTo>
                  <a:lnTo>
                    <a:pt x="235407" y="209816"/>
                  </a:lnTo>
                  <a:lnTo>
                    <a:pt x="235407" y="224815"/>
                  </a:lnTo>
                  <a:lnTo>
                    <a:pt x="242912" y="224815"/>
                  </a:lnTo>
                  <a:lnTo>
                    <a:pt x="242912" y="209816"/>
                  </a:lnTo>
                  <a:close/>
                </a:path>
                <a:path w="478790" h="1334134">
                  <a:moveTo>
                    <a:pt x="242912" y="179844"/>
                  </a:moveTo>
                  <a:lnTo>
                    <a:pt x="235407" y="179844"/>
                  </a:lnTo>
                  <a:lnTo>
                    <a:pt x="235407" y="194830"/>
                  </a:lnTo>
                  <a:lnTo>
                    <a:pt x="242912" y="194830"/>
                  </a:lnTo>
                  <a:lnTo>
                    <a:pt x="242912" y="179844"/>
                  </a:lnTo>
                  <a:close/>
                </a:path>
                <a:path w="478790" h="1334134">
                  <a:moveTo>
                    <a:pt x="242912" y="149872"/>
                  </a:moveTo>
                  <a:lnTo>
                    <a:pt x="235407" y="149872"/>
                  </a:lnTo>
                  <a:lnTo>
                    <a:pt x="235407" y="164858"/>
                  </a:lnTo>
                  <a:lnTo>
                    <a:pt x="242912" y="164858"/>
                  </a:lnTo>
                  <a:lnTo>
                    <a:pt x="242912" y="149872"/>
                  </a:lnTo>
                  <a:close/>
                </a:path>
                <a:path w="478790" h="1334134">
                  <a:moveTo>
                    <a:pt x="242912" y="119900"/>
                  </a:moveTo>
                  <a:lnTo>
                    <a:pt x="235407" y="119900"/>
                  </a:lnTo>
                  <a:lnTo>
                    <a:pt x="235407" y="134886"/>
                  </a:lnTo>
                  <a:lnTo>
                    <a:pt x="242912" y="134886"/>
                  </a:lnTo>
                  <a:lnTo>
                    <a:pt x="242912" y="119900"/>
                  </a:lnTo>
                  <a:close/>
                </a:path>
                <a:path w="478790" h="1334134">
                  <a:moveTo>
                    <a:pt x="242912" y="89928"/>
                  </a:moveTo>
                  <a:lnTo>
                    <a:pt x="235407" y="89928"/>
                  </a:lnTo>
                  <a:lnTo>
                    <a:pt x="235407" y="104914"/>
                  </a:lnTo>
                  <a:lnTo>
                    <a:pt x="242912" y="104914"/>
                  </a:lnTo>
                  <a:lnTo>
                    <a:pt x="242912" y="89928"/>
                  </a:lnTo>
                  <a:close/>
                </a:path>
                <a:path w="478790" h="1334134">
                  <a:moveTo>
                    <a:pt x="242912" y="59956"/>
                  </a:moveTo>
                  <a:lnTo>
                    <a:pt x="235407" y="59956"/>
                  </a:lnTo>
                  <a:lnTo>
                    <a:pt x="235407" y="74942"/>
                  </a:lnTo>
                  <a:lnTo>
                    <a:pt x="242912" y="74942"/>
                  </a:lnTo>
                  <a:lnTo>
                    <a:pt x="242912" y="59956"/>
                  </a:lnTo>
                  <a:close/>
                </a:path>
                <a:path w="478790" h="1334134">
                  <a:moveTo>
                    <a:pt x="242912" y="29984"/>
                  </a:moveTo>
                  <a:lnTo>
                    <a:pt x="235407" y="29984"/>
                  </a:lnTo>
                  <a:lnTo>
                    <a:pt x="235407" y="44970"/>
                  </a:lnTo>
                  <a:lnTo>
                    <a:pt x="242912" y="44970"/>
                  </a:lnTo>
                  <a:lnTo>
                    <a:pt x="242912" y="29984"/>
                  </a:lnTo>
                  <a:close/>
                </a:path>
                <a:path w="478790" h="1334134">
                  <a:moveTo>
                    <a:pt x="242912" y="0"/>
                  </a:moveTo>
                  <a:lnTo>
                    <a:pt x="235407" y="0"/>
                  </a:lnTo>
                  <a:lnTo>
                    <a:pt x="235407" y="14998"/>
                  </a:lnTo>
                  <a:lnTo>
                    <a:pt x="242912" y="14998"/>
                  </a:lnTo>
                  <a:lnTo>
                    <a:pt x="242912" y="0"/>
                  </a:lnTo>
                  <a:close/>
                </a:path>
                <a:path w="478790" h="1334134">
                  <a:moveTo>
                    <a:pt x="478320" y="1318856"/>
                  </a:moveTo>
                  <a:lnTo>
                    <a:pt x="470827" y="1318856"/>
                  </a:lnTo>
                  <a:lnTo>
                    <a:pt x="470827" y="1333842"/>
                  </a:lnTo>
                  <a:lnTo>
                    <a:pt x="478320" y="1333842"/>
                  </a:lnTo>
                  <a:lnTo>
                    <a:pt x="478320" y="1318856"/>
                  </a:lnTo>
                  <a:close/>
                </a:path>
                <a:path w="478790" h="1334134">
                  <a:moveTo>
                    <a:pt x="478320" y="1288884"/>
                  </a:moveTo>
                  <a:lnTo>
                    <a:pt x="470827" y="1288884"/>
                  </a:lnTo>
                  <a:lnTo>
                    <a:pt x="470827" y="1303870"/>
                  </a:lnTo>
                  <a:lnTo>
                    <a:pt x="478320" y="1303870"/>
                  </a:lnTo>
                  <a:lnTo>
                    <a:pt x="478320" y="1288884"/>
                  </a:lnTo>
                  <a:close/>
                </a:path>
                <a:path w="478790" h="1334134">
                  <a:moveTo>
                    <a:pt x="478320" y="1258900"/>
                  </a:moveTo>
                  <a:lnTo>
                    <a:pt x="470827" y="1258900"/>
                  </a:lnTo>
                  <a:lnTo>
                    <a:pt x="470827" y="1273886"/>
                  </a:lnTo>
                  <a:lnTo>
                    <a:pt x="478320" y="1273886"/>
                  </a:lnTo>
                  <a:lnTo>
                    <a:pt x="478320" y="1258900"/>
                  </a:lnTo>
                  <a:close/>
                </a:path>
                <a:path w="478790" h="1334134">
                  <a:moveTo>
                    <a:pt x="478320" y="1228928"/>
                  </a:moveTo>
                  <a:lnTo>
                    <a:pt x="470827" y="1228928"/>
                  </a:lnTo>
                  <a:lnTo>
                    <a:pt x="470827" y="1243914"/>
                  </a:lnTo>
                  <a:lnTo>
                    <a:pt x="478320" y="1243914"/>
                  </a:lnTo>
                  <a:lnTo>
                    <a:pt x="478320" y="1228928"/>
                  </a:lnTo>
                  <a:close/>
                </a:path>
                <a:path w="478790" h="1334134">
                  <a:moveTo>
                    <a:pt x="478320" y="1198956"/>
                  </a:moveTo>
                  <a:lnTo>
                    <a:pt x="470827" y="1198956"/>
                  </a:lnTo>
                  <a:lnTo>
                    <a:pt x="470827" y="1213942"/>
                  </a:lnTo>
                  <a:lnTo>
                    <a:pt x="478320" y="1213942"/>
                  </a:lnTo>
                  <a:lnTo>
                    <a:pt x="478320" y="1198956"/>
                  </a:lnTo>
                  <a:close/>
                </a:path>
                <a:path w="478790" h="1334134">
                  <a:moveTo>
                    <a:pt x="478320" y="1168984"/>
                  </a:moveTo>
                  <a:lnTo>
                    <a:pt x="470827" y="1168984"/>
                  </a:lnTo>
                  <a:lnTo>
                    <a:pt x="470827" y="1183970"/>
                  </a:lnTo>
                  <a:lnTo>
                    <a:pt x="478320" y="1183970"/>
                  </a:lnTo>
                  <a:lnTo>
                    <a:pt x="478320" y="1168984"/>
                  </a:lnTo>
                  <a:close/>
                </a:path>
                <a:path w="478790" h="1334134">
                  <a:moveTo>
                    <a:pt x="478320" y="1139012"/>
                  </a:moveTo>
                  <a:lnTo>
                    <a:pt x="470827" y="1139012"/>
                  </a:lnTo>
                  <a:lnTo>
                    <a:pt x="470827" y="1153998"/>
                  </a:lnTo>
                  <a:lnTo>
                    <a:pt x="478320" y="1153998"/>
                  </a:lnTo>
                  <a:lnTo>
                    <a:pt x="478320" y="1139012"/>
                  </a:lnTo>
                  <a:close/>
                </a:path>
                <a:path w="478790" h="1334134">
                  <a:moveTo>
                    <a:pt x="478320" y="1109040"/>
                  </a:moveTo>
                  <a:lnTo>
                    <a:pt x="470827" y="1109040"/>
                  </a:lnTo>
                  <a:lnTo>
                    <a:pt x="470827" y="1124026"/>
                  </a:lnTo>
                  <a:lnTo>
                    <a:pt x="478320" y="1124026"/>
                  </a:lnTo>
                  <a:lnTo>
                    <a:pt x="478320" y="1109040"/>
                  </a:lnTo>
                  <a:close/>
                </a:path>
                <a:path w="478790" h="1334134">
                  <a:moveTo>
                    <a:pt x="478320" y="1079068"/>
                  </a:moveTo>
                  <a:lnTo>
                    <a:pt x="470827" y="1079068"/>
                  </a:lnTo>
                  <a:lnTo>
                    <a:pt x="470827" y="1094054"/>
                  </a:lnTo>
                  <a:lnTo>
                    <a:pt x="478320" y="1094054"/>
                  </a:lnTo>
                  <a:lnTo>
                    <a:pt x="478320" y="1079068"/>
                  </a:lnTo>
                  <a:close/>
                </a:path>
                <a:path w="478790" h="1334134">
                  <a:moveTo>
                    <a:pt x="478320" y="1049083"/>
                  </a:moveTo>
                  <a:lnTo>
                    <a:pt x="470827" y="1049083"/>
                  </a:lnTo>
                  <a:lnTo>
                    <a:pt x="470827" y="1064082"/>
                  </a:lnTo>
                  <a:lnTo>
                    <a:pt x="478320" y="1064082"/>
                  </a:lnTo>
                  <a:lnTo>
                    <a:pt x="478320" y="1049083"/>
                  </a:lnTo>
                  <a:close/>
                </a:path>
                <a:path w="478790" h="1334134">
                  <a:moveTo>
                    <a:pt x="478320" y="1019111"/>
                  </a:moveTo>
                  <a:lnTo>
                    <a:pt x="470827" y="1019111"/>
                  </a:lnTo>
                  <a:lnTo>
                    <a:pt x="470827" y="1034097"/>
                  </a:lnTo>
                  <a:lnTo>
                    <a:pt x="478320" y="1034097"/>
                  </a:lnTo>
                  <a:lnTo>
                    <a:pt x="478320" y="1019111"/>
                  </a:lnTo>
                  <a:close/>
                </a:path>
                <a:path w="478790" h="1334134">
                  <a:moveTo>
                    <a:pt x="478320" y="989139"/>
                  </a:moveTo>
                  <a:lnTo>
                    <a:pt x="470827" y="989139"/>
                  </a:lnTo>
                  <a:lnTo>
                    <a:pt x="470827" y="1004125"/>
                  </a:lnTo>
                  <a:lnTo>
                    <a:pt x="478320" y="1004125"/>
                  </a:lnTo>
                  <a:lnTo>
                    <a:pt x="478320" y="989139"/>
                  </a:lnTo>
                  <a:close/>
                </a:path>
                <a:path w="478790" h="1334134">
                  <a:moveTo>
                    <a:pt x="478320" y="959167"/>
                  </a:moveTo>
                  <a:lnTo>
                    <a:pt x="470827" y="959167"/>
                  </a:lnTo>
                  <a:lnTo>
                    <a:pt x="470827" y="974153"/>
                  </a:lnTo>
                  <a:lnTo>
                    <a:pt x="478320" y="974153"/>
                  </a:lnTo>
                  <a:lnTo>
                    <a:pt x="478320" y="959167"/>
                  </a:lnTo>
                  <a:close/>
                </a:path>
                <a:path w="478790" h="1334134">
                  <a:moveTo>
                    <a:pt x="478320" y="929195"/>
                  </a:moveTo>
                  <a:lnTo>
                    <a:pt x="470827" y="929195"/>
                  </a:lnTo>
                  <a:lnTo>
                    <a:pt x="470827" y="944181"/>
                  </a:lnTo>
                  <a:lnTo>
                    <a:pt x="478320" y="944181"/>
                  </a:lnTo>
                  <a:lnTo>
                    <a:pt x="478320" y="929195"/>
                  </a:lnTo>
                  <a:close/>
                </a:path>
                <a:path w="478790" h="1334134">
                  <a:moveTo>
                    <a:pt x="478320" y="899223"/>
                  </a:moveTo>
                  <a:lnTo>
                    <a:pt x="470827" y="899223"/>
                  </a:lnTo>
                  <a:lnTo>
                    <a:pt x="470827" y="914209"/>
                  </a:lnTo>
                  <a:lnTo>
                    <a:pt x="478320" y="914209"/>
                  </a:lnTo>
                  <a:lnTo>
                    <a:pt x="478320" y="899223"/>
                  </a:lnTo>
                  <a:close/>
                </a:path>
                <a:path w="478790" h="1334134">
                  <a:moveTo>
                    <a:pt x="478320" y="869251"/>
                  </a:moveTo>
                  <a:lnTo>
                    <a:pt x="470827" y="869251"/>
                  </a:lnTo>
                  <a:lnTo>
                    <a:pt x="470827" y="884237"/>
                  </a:lnTo>
                  <a:lnTo>
                    <a:pt x="478320" y="884237"/>
                  </a:lnTo>
                  <a:lnTo>
                    <a:pt x="478320" y="869251"/>
                  </a:lnTo>
                  <a:close/>
                </a:path>
                <a:path w="478790" h="1334134">
                  <a:moveTo>
                    <a:pt x="478320" y="839266"/>
                  </a:moveTo>
                  <a:lnTo>
                    <a:pt x="470827" y="839266"/>
                  </a:lnTo>
                  <a:lnTo>
                    <a:pt x="470827" y="854265"/>
                  </a:lnTo>
                  <a:lnTo>
                    <a:pt x="478320" y="854265"/>
                  </a:lnTo>
                  <a:lnTo>
                    <a:pt x="478320" y="839266"/>
                  </a:lnTo>
                  <a:close/>
                </a:path>
                <a:path w="478790" h="1334134">
                  <a:moveTo>
                    <a:pt x="478320" y="809294"/>
                  </a:moveTo>
                  <a:lnTo>
                    <a:pt x="470827" y="809294"/>
                  </a:lnTo>
                  <a:lnTo>
                    <a:pt x="470827" y="824280"/>
                  </a:lnTo>
                  <a:lnTo>
                    <a:pt x="478320" y="824280"/>
                  </a:lnTo>
                  <a:lnTo>
                    <a:pt x="478320" y="809294"/>
                  </a:lnTo>
                  <a:close/>
                </a:path>
                <a:path w="478790" h="1334134">
                  <a:moveTo>
                    <a:pt x="478320" y="779322"/>
                  </a:moveTo>
                  <a:lnTo>
                    <a:pt x="470827" y="779322"/>
                  </a:lnTo>
                  <a:lnTo>
                    <a:pt x="470827" y="794308"/>
                  </a:lnTo>
                  <a:lnTo>
                    <a:pt x="478320" y="794308"/>
                  </a:lnTo>
                  <a:lnTo>
                    <a:pt x="478320" y="779322"/>
                  </a:lnTo>
                  <a:close/>
                </a:path>
                <a:path w="478790" h="1334134">
                  <a:moveTo>
                    <a:pt x="478320" y="749350"/>
                  </a:moveTo>
                  <a:lnTo>
                    <a:pt x="470827" y="749350"/>
                  </a:lnTo>
                  <a:lnTo>
                    <a:pt x="470827" y="764336"/>
                  </a:lnTo>
                  <a:lnTo>
                    <a:pt x="478320" y="764336"/>
                  </a:lnTo>
                  <a:lnTo>
                    <a:pt x="478320" y="749350"/>
                  </a:lnTo>
                  <a:close/>
                </a:path>
                <a:path w="478790" h="1334134">
                  <a:moveTo>
                    <a:pt x="478320" y="719378"/>
                  </a:moveTo>
                  <a:lnTo>
                    <a:pt x="470827" y="719378"/>
                  </a:lnTo>
                  <a:lnTo>
                    <a:pt x="470827" y="734364"/>
                  </a:lnTo>
                  <a:lnTo>
                    <a:pt x="478320" y="734364"/>
                  </a:lnTo>
                  <a:lnTo>
                    <a:pt x="478320" y="719378"/>
                  </a:lnTo>
                  <a:close/>
                </a:path>
                <a:path w="478790" h="1334134">
                  <a:moveTo>
                    <a:pt x="478320" y="689406"/>
                  </a:moveTo>
                  <a:lnTo>
                    <a:pt x="470827" y="689406"/>
                  </a:lnTo>
                  <a:lnTo>
                    <a:pt x="470827" y="704392"/>
                  </a:lnTo>
                  <a:lnTo>
                    <a:pt x="478320" y="704392"/>
                  </a:lnTo>
                  <a:lnTo>
                    <a:pt x="478320" y="689406"/>
                  </a:lnTo>
                  <a:close/>
                </a:path>
                <a:path w="478790" h="1334134">
                  <a:moveTo>
                    <a:pt x="478320" y="659434"/>
                  </a:moveTo>
                  <a:lnTo>
                    <a:pt x="470827" y="659434"/>
                  </a:lnTo>
                  <a:lnTo>
                    <a:pt x="470827" y="674420"/>
                  </a:lnTo>
                  <a:lnTo>
                    <a:pt x="478320" y="674420"/>
                  </a:lnTo>
                  <a:lnTo>
                    <a:pt x="478320" y="659434"/>
                  </a:lnTo>
                  <a:close/>
                </a:path>
                <a:path w="478790" h="1334134">
                  <a:moveTo>
                    <a:pt x="478320" y="629450"/>
                  </a:moveTo>
                  <a:lnTo>
                    <a:pt x="470827" y="629450"/>
                  </a:lnTo>
                  <a:lnTo>
                    <a:pt x="470827" y="644448"/>
                  </a:lnTo>
                  <a:lnTo>
                    <a:pt x="478320" y="644448"/>
                  </a:lnTo>
                  <a:lnTo>
                    <a:pt x="478320" y="629450"/>
                  </a:lnTo>
                  <a:close/>
                </a:path>
                <a:path w="478790" h="1334134">
                  <a:moveTo>
                    <a:pt x="478320" y="599478"/>
                  </a:moveTo>
                  <a:lnTo>
                    <a:pt x="470827" y="599478"/>
                  </a:lnTo>
                  <a:lnTo>
                    <a:pt x="470827" y="614464"/>
                  </a:lnTo>
                  <a:lnTo>
                    <a:pt x="478320" y="614464"/>
                  </a:lnTo>
                  <a:lnTo>
                    <a:pt x="478320" y="599478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274561" y="6383362"/>
              <a:ext cx="478790" cy="1334135"/>
            </a:xfrm>
            <a:custGeom>
              <a:avLst/>
              <a:gdLst/>
              <a:ahLst/>
              <a:cxnLst/>
              <a:rect l="l" t="t" r="r" b="b"/>
              <a:pathLst>
                <a:path w="478790" h="1334134">
                  <a:moveTo>
                    <a:pt x="7493" y="599478"/>
                  </a:moveTo>
                  <a:lnTo>
                    <a:pt x="0" y="599478"/>
                  </a:lnTo>
                  <a:lnTo>
                    <a:pt x="0" y="614464"/>
                  </a:lnTo>
                  <a:lnTo>
                    <a:pt x="7493" y="614464"/>
                  </a:lnTo>
                  <a:lnTo>
                    <a:pt x="7493" y="599478"/>
                  </a:lnTo>
                  <a:close/>
                </a:path>
                <a:path w="478790" h="1334134">
                  <a:moveTo>
                    <a:pt x="7493" y="569506"/>
                  </a:moveTo>
                  <a:lnTo>
                    <a:pt x="0" y="569506"/>
                  </a:lnTo>
                  <a:lnTo>
                    <a:pt x="0" y="584492"/>
                  </a:lnTo>
                  <a:lnTo>
                    <a:pt x="7493" y="584492"/>
                  </a:lnTo>
                  <a:lnTo>
                    <a:pt x="7493" y="569506"/>
                  </a:lnTo>
                  <a:close/>
                </a:path>
                <a:path w="478790" h="1334134">
                  <a:moveTo>
                    <a:pt x="7493" y="539534"/>
                  </a:moveTo>
                  <a:lnTo>
                    <a:pt x="0" y="539534"/>
                  </a:lnTo>
                  <a:lnTo>
                    <a:pt x="0" y="554520"/>
                  </a:lnTo>
                  <a:lnTo>
                    <a:pt x="7493" y="554520"/>
                  </a:lnTo>
                  <a:lnTo>
                    <a:pt x="7493" y="539534"/>
                  </a:lnTo>
                  <a:close/>
                </a:path>
                <a:path w="478790" h="1334134">
                  <a:moveTo>
                    <a:pt x="7493" y="509562"/>
                  </a:moveTo>
                  <a:lnTo>
                    <a:pt x="0" y="509562"/>
                  </a:lnTo>
                  <a:lnTo>
                    <a:pt x="0" y="524548"/>
                  </a:lnTo>
                  <a:lnTo>
                    <a:pt x="7493" y="524548"/>
                  </a:lnTo>
                  <a:lnTo>
                    <a:pt x="7493" y="509562"/>
                  </a:lnTo>
                  <a:close/>
                </a:path>
                <a:path w="478790" h="1334134">
                  <a:moveTo>
                    <a:pt x="7493" y="479590"/>
                  </a:moveTo>
                  <a:lnTo>
                    <a:pt x="0" y="479590"/>
                  </a:lnTo>
                  <a:lnTo>
                    <a:pt x="0" y="494576"/>
                  </a:lnTo>
                  <a:lnTo>
                    <a:pt x="7493" y="494576"/>
                  </a:lnTo>
                  <a:lnTo>
                    <a:pt x="7493" y="479590"/>
                  </a:lnTo>
                  <a:close/>
                </a:path>
                <a:path w="478790" h="1334134">
                  <a:moveTo>
                    <a:pt x="7493" y="449618"/>
                  </a:moveTo>
                  <a:lnTo>
                    <a:pt x="0" y="449618"/>
                  </a:lnTo>
                  <a:lnTo>
                    <a:pt x="0" y="464604"/>
                  </a:lnTo>
                  <a:lnTo>
                    <a:pt x="7493" y="464604"/>
                  </a:lnTo>
                  <a:lnTo>
                    <a:pt x="7493" y="449618"/>
                  </a:lnTo>
                  <a:close/>
                </a:path>
                <a:path w="478790" h="1334134">
                  <a:moveTo>
                    <a:pt x="7493" y="419633"/>
                  </a:moveTo>
                  <a:lnTo>
                    <a:pt x="0" y="419633"/>
                  </a:lnTo>
                  <a:lnTo>
                    <a:pt x="0" y="434632"/>
                  </a:lnTo>
                  <a:lnTo>
                    <a:pt x="7493" y="434632"/>
                  </a:lnTo>
                  <a:lnTo>
                    <a:pt x="7493" y="419633"/>
                  </a:lnTo>
                  <a:close/>
                </a:path>
                <a:path w="478790" h="1334134">
                  <a:moveTo>
                    <a:pt x="7493" y="389661"/>
                  </a:moveTo>
                  <a:lnTo>
                    <a:pt x="0" y="389661"/>
                  </a:lnTo>
                  <a:lnTo>
                    <a:pt x="0" y="404647"/>
                  </a:lnTo>
                  <a:lnTo>
                    <a:pt x="7493" y="404647"/>
                  </a:lnTo>
                  <a:lnTo>
                    <a:pt x="7493" y="389661"/>
                  </a:lnTo>
                  <a:close/>
                </a:path>
                <a:path w="478790" h="1334134">
                  <a:moveTo>
                    <a:pt x="7493" y="359689"/>
                  </a:moveTo>
                  <a:lnTo>
                    <a:pt x="0" y="359689"/>
                  </a:lnTo>
                  <a:lnTo>
                    <a:pt x="0" y="374675"/>
                  </a:lnTo>
                  <a:lnTo>
                    <a:pt x="7493" y="374675"/>
                  </a:lnTo>
                  <a:lnTo>
                    <a:pt x="7493" y="359689"/>
                  </a:lnTo>
                  <a:close/>
                </a:path>
                <a:path w="478790" h="1334134">
                  <a:moveTo>
                    <a:pt x="7493" y="329717"/>
                  </a:moveTo>
                  <a:lnTo>
                    <a:pt x="0" y="329717"/>
                  </a:lnTo>
                  <a:lnTo>
                    <a:pt x="0" y="344703"/>
                  </a:lnTo>
                  <a:lnTo>
                    <a:pt x="7493" y="344703"/>
                  </a:lnTo>
                  <a:lnTo>
                    <a:pt x="7493" y="329717"/>
                  </a:lnTo>
                  <a:close/>
                </a:path>
                <a:path w="478790" h="1334134">
                  <a:moveTo>
                    <a:pt x="7493" y="299745"/>
                  </a:moveTo>
                  <a:lnTo>
                    <a:pt x="0" y="299745"/>
                  </a:lnTo>
                  <a:lnTo>
                    <a:pt x="0" y="314731"/>
                  </a:lnTo>
                  <a:lnTo>
                    <a:pt x="7493" y="314731"/>
                  </a:lnTo>
                  <a:lnTo>
                    <a:pt x="7493" y="299745"/>
                  </a:lnTo>
                  <a:close/>
                </a:path>
                <a:path w="478790" h="1334134">
                  <a:moveTo>
                    <a:pt x="7493" y="269773"/>
                  </a:moveTo>
                  <a:lnTo>
                    <a:pt x="0" y="269773"/>
                  </a:lnTo>
                  <a:lnTo>
                    <a:pt x="0" y="284759"/>
                  </a:lnTo>
                  <a:lnTo>
                    <a:pt x="7493" y="284759"/>
                  </a:lnTo>
                  <a:lnTo>
                    <a:pt x="7493" y="269773"/>
                  </a:lnTo>
                  <a:close/>
                </a:path>
                <a:path w="478790" h="1334134">
                  <a:moveTo>
                    <a:pt x="7493" y="239801"/>
                  </a:moveTo>
                  <a:lnTo>
                    <a:pt x="0" y="239801"/>
                  </a:lnTo>
                  <a:lnTo>
                    <a:pt x="0" y="254787"/>
                  </a:lnTo>
                  <a:lnTo>
                    <a:pt x="7493" y="254787"/>
                  </a:lnTo>
                  <a:lnTo>
                    <a:pt x="7493" y="239801"/>
                  </a:lnTo>
                  <a:close/>
                </a:path>
                <a:path w="478790" h="1334134">
                  <a:moveTo>
                    <a:pt x="7493" y="209816"/>
                  </a:moveTo>
                  <a:lnTo>
                    <a:pt x="0" y="209816"/>
                  </a:lnTo>
                  <a:lnTo>
                    <a:pt x="0" y="224815"/>
                  </a:lnTo>
                  <a:lnTo>
                    <a:pt x="7493" y="224815"/>
                  </a:lnTo>
                  <a:lnTo>
                    <a:pt x="7493" y="209816"/>
                  </a:lnTo>
                  <a:close/>
                </a:path>
                <a:path w="478790" h="1334134">
                  <a:moveTo>
                    <a:pt x="7493" y="179844"/>
                  </a:moveTo>
                  <a:lnTo>
                    <a:pt x="0" y="179844"/>
                  </a:lnTo>
                  <a:lnTo>
                    <a:pt x="0" y="194830"/>
                  </a:lnTo>
                  <a:lnTo>
                    <a:pt x="7493" y="194830"/>
                  </a:lnTo>
                  <a:lnTo>
                    <a:pt x="7493" y="179844"/>
                  </a:lnTo>
                  <a:close/>
                </a:path>
                <a:path w="478790" h="1334134">
                  <a:moveTo>
                    <a:pt x="7493" y="149872"/>
                  </a:moveTo>
                  <a:lnTo>
                    <a:pt x="0" y="149872"/>
                  </a:lnTo>
                  <a:lnTo>
                    <a:pt x="0" y="164858"/>
                  </a:lnTo>
                  <a:lnTo>
                    <a:pt x="7493" y="164858"/>
                  </a:lnTo>
                  <a:lnTo>
                    <a:pt x="7493" y="149872"/>
                  </a:lnTo>
                  <a:close/>
                </a:path>
                <a:path w="478790" h="1334134">
                  <a:moveTo>
                    <a:pt x="7493" y="119900"/>
                  </a:moveTo>
                  <a:lnTo>
                    <a:pt x="0" y="119900"/>
                  </a:lnTo>
                  <a:lnTo>
                    <a:pt x="0" y="134886"/>
                  </a:lnTo>
                  <a:lnTo>
                    <a:pt x="7493" y="134886"/>
                  </a:lnTo>
                  <a:lnTo>
                    <a:pt x="7493" y="119900"/>
                  </a:lnTo>
                  <a:close/>
                </a:path>
                <a:path w="478790" h="1334134">
                  <a:moveTo>
                    <a:pt x="7493" y="89928"/>
                  </a:moveTo>
                  <a:lnTo>
                    <a:pt x="0" y="89928"/>
                  </a:lnTo>
                  <a:lnTo>
                    <a:pt x="0" y="104914"/>
                  </a:lnTo>
                  <a:lnTo>
                    <a:pt x="7493" y="104914"/>
                  </a:lnTo>
                  <a:lnTo>
                    <a:pt x="7493" y="89928"/>
                  </a:lnTo>
                  <a:close/>
                </a:path>
                <a:path w="478790" h="1334134">
                  <a:moveTo>
                    <a:pt x="7493" y="59956"/>
                  </a:moveTo>
                  <a:lnTo>
                    <a:pt x="0" y="59956"/>
                  </a:lnTo>
                  <a:lnTo>
                    <a:pt x="0" y="74942"/>
                  </a:lnTo>
                  <a:lnTo>
                    <a:pt x="7493" y="74942"/>
                  </a:lnTo>
                  <a:lnTo>
                    <a:pt x="7493" y="59956"/>
                  </a:lnTo>
                  <a:close/>
                </a:path>
                <a:path w="478790" h="1334134">
                  <a:moveTo>
                    <a:pt x="7493" y="29984"/>
                  </a:moveTo>
                  <a:lnTo>
                    <a:pt x="0" y="29984"/>
                  </a:lnTo>
                  <a:lnTo>
                    <a:pt x="0" y="44970"/>
                  </a:lnTo>
                  <a:lnTo>
                    <a:pt x="7493" y="44970"/>
                  </a:lnTo>
                  <a:lnTo>
                    <a:pt x="7493" y="29984"/>
                  </a:lnTo>
                  <a:close/>
                </a:path>
                <a:path w="478790" h="1334134">
                  <a:moveTo>
                    <a:pt x="7493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7493" y="14998"/>
                  </a:lnTo>
                  <a:lnTo>
                    <a:pt x="7493" y="0"/>
                  </a:lnTo>
                  <a:close/>
                </a:path>
                <a:path w="478790" h="1334134">
                  <a:moveTo>
                    <a:pt x="242912" y="1318856"/>
                  </a:moveTo>
                  <a:lnTo>
                    <a:pt x="235407" y="1318856"/>
                  </a:lnTo>
                  <a:lnTo>
                    <a:pt x="235407" y="1333842"/>
                  </a:lnTo>
                  <a:lnTo>
                    <a:pt x="242912" y="1333842"/>
                  </a:lnTo>
                  <a:lnTo>
                    <a:pt x="242912" y="1318856"/>
                  </a:lnTo>
                  <a:close/>
                </a:path>
                <a:path w="478790" h="1334134">
                  <a:moveTo>
                    <a:pt x="242912" y="1288884"/>
                  </a:moveTo>
                  <a:lnTo>
                    <a:pt x="235407" y="1288884"/>
                  </a:lnTo>
                  <a:lnTo>
                    <a:pt x="235407" y="1303870"/>
                  </a:lnTo>
                  <a:lnTo>
                    <a:pt x="242912" y="1303870"/>
                  </a:lnTo>
                  <a:lnTo>
                    <a:pt x="242912" y="1288884"/>
                  </a:lnTo>
                  <a:close/>
                </a:path>
                <a:path w="478790" h="1334134">
                  <a:moveTo>
                    <a:pt x="242912" y="1258900"/>
                  </a:moveTo>
                  <a:lnTo>
                    <a:pt x="235407" y="1258900"/>
                  </a:lnTo>
                  <a:lnTo>
                    <a:pt x="235407" y="1273886"/>
                  </a:lnTo>
                  <a:lnTo>
                    <a:pt x="242912" y="1273886"/>
                  </a:lnTo>
                  <a:lnTo>
                    <a:pt x="242912" y="1258900"/>
                  </a:lnTo>
                  <a:close/>
                </a:path>
                <a:path w="478790" h="1334134">
                  <a:moveTo>
                    <a:pt x="242912" y="1228928"/>
                  </a:moveTo>
                  <a:lnTo>
                    <a:pt x="235407" y="1228928"/>
                  </a:lnTo>
                  <a:lnTo>
                    <a:pt x="235407" y="1243914"/>
                  </a:lnTo>
                  <a:lnTo>
                    <a:pt x="242912" y="1243914"/>
                  </a:lnTo>
                  <a:lnTo>
                    <a:pt x="242912" y="1228928"/>
                  </a:lnTo>
                  <a:close/>
                </a:path>
                <a:path w="478790" h="1334134">
                  <a:moveTo>
                    <a:pt x="242912" y="1198956"/>
                  </a:moveTo>
                  <a:lnTo>
                    <a:pt x="235407" y="1198956"/>
                  </a:lnTo>
                  <a:lnTo>
                    <a:pt x="235407" y="1213942"/>
                  </a:lnTo>
                  <a:lnTo>
                    <a:pt x="242912" y="1213942"/>
                  </a:lnTo>
                  <a:lnTo>
                    <a:pt x="242912" y="1198956"/>
                  </a:lnTo>
                  <a:close/>
                </a:path>
                <a:path w="478790" h="1334134">
                  <a:moveTo>
                    <a:pt x="242912" y="1168984"/>
                  </a:moveTo>
                  <a:lnTo>
                    <a:pt x="235407" y="1168984"/>
                  </a:lnTo>
                  <a:lnTo>
                    <a:pt x="235407" y="1183970"/>
                  </a:lnTo>
                  <a:lnTo>
                    <a:pt x="242912" y="1183970"/>
                  </a:lnTo>
                  <a:lnTo>
                    <a:pt x="242912" y="1168984"/>
                  </a:lnTo>
                  <a:close/>
                </a:path>
                <a:path w="478790" h="1334134">
                  <a:moveTo>
                    <a:pt x="242912" y="1139012"/>
                  </a:moveTo>
                  <a:lnTo>
                    <a:pt x="235407" y="1139012"/>
                  </a:lnTo>
                  <a:lnTo>
                    <a:pt x="235407" y="1153998"/>
                  </a:lnTo>
                  <a:lnTo>
                    <a:pt x="242912" y="1153998"/>
                  </a:lnTo>
                  <a:lnTo>
                    <a:pt x="242912" y="1139012"/>
                  </a:lnTo>
                  <a:close/>
                </a:path>
                <a:path w="478790" h="1334134">
                  <a:moveTo>
                    <a:pt x="242912" y="1109040"/>
                  </a:moveTo>
                  <a:lnTo>
                    <a:pt x="235407" y="1109040"/>
                  </a:lnTo>
                  <a:lnTo>
                    <a:pt x="235407" y="1124026"/>
                  </a:lnTo>
                  <a:lnTo>
                    <a:pt x="242912" y="1124026"/>
                  </a:lnTo>
                  <a:lnTo>
                    <a:pt x="242912" y="1109040"/>
                  </a:lnTo>
                  <a:close/>
                </a:path>
                <a:path w="478790" h="1334134">
                  <a:moveTo>
                    <a:pt x="242912" y="1079068"/>
                  </a:moveTo>
                  <a:lnTo>
                    <a:pt x="235407" y="1079068"/>
                  </a:lnTo>
                  <a:lnTo>
                    <a:pt x="235407" y="1094054"/>
                  </a:lnTo>
                  <a:lnTo>
                    <a:pt x="242912" y="1094054"/>
                  </a:lnTo>
                  <a:lnTo>
                    <a:pt x="242912" y="1079068"/>
                  </a:lnTo>
                  <a:close/>
                </a:path>
                <a:path w="478790" h="1334134">
                  <a:moveTo>
                    <a:pt x="242912" y="1049083"/>
                  </a:moveTo>
                  <a:lnTo>
                    <a:pt x="235407" y="1049083"/>
                  </a:lnTo>
                  <a:lnTo>
                    <a:pt x="235407" y="1064082"/>
                  </a:lnTo>
                  <a:lnTo>
                    <a:pt x="242912" y="1064082"/>
                  </a:lnTo>
                  <a:lnTo>
                    <a:pt x="242912" y="1049083"/>
                  </a:lnTo>
                  <a:close/>
                </a:path>
                <a:path w="478790" h="1334134">
                  <a:moveTo>
                    <a:pt x="242912" y="1019111"/>
                  </a:moveTo>
                  <a:lnTo>
                    <a:pt x="235407" y="1019111"/>
                  </a:lnTo>
                  <a:lnTo>
                    <a:pt x="235407" y="1034097"/>
                  </a:lnTo>
                  <a:lnTo>
                    <a:pt x="242912" y="1034097"/>
                  </a:lnTo>
                  <a:lnTo>
                    <a:pt x="242912" y="1019111"/>
                  </a:lnTo>
                  <a:close/>
                </a:path>
                <a:path w="478790" h="1334134">
                  <a:moveTo>
                    <a:pt x="242912" y="989139"/>
                  </a:moveTo>
                  <a:lnTo>
                    <a:pt x="235407" y="989139"/>
                  </a:lnTo>
                  <a:lnTo>
                    <a:pt x="235407" y="1004125"/>
                  </a:lnTo>
                  <a:lnTo>
                    <a:pt x="242912" y="1004125"/>
                  </a:lnTo>
                  <a:lnTo>
                    <a:pt x="242912" y="989139"/>
                  </a:lnTo>
                  <a:close/>
                </a:path>
                <a:path w="478790" h="1334134">
                  <a:moveTo>
                    <a:pt x="242912" y="959167"/>
                  </a:moveTo>
                  <a:lnTo>
                    <a:pt x="235407" y="959167"/>
                  </a:lnTo>
                  <a:lnTo>
                    <a:pt x="235407" y="974153"/>
                  </a:lnTo>
                  <a:lnTo>
                    <a:pt x="242912" y="974153"/>
                  </a:lnTo>
                  <a:lnTo>
                    <a:pt x="242912" y="959167"/>
                  </a:lnTo>
                  <a:close/>
                </a:path>
                <a:path w="478790" h="1334134">
                  <a:moveTo>
                    <a:pt x="242912" y="929195"/>
                  </a:moveTo>
                  <a:lnTo>
                    <a:pt x="235407" y="929195"/>
                  </a:lnTo>
                  <a:lnTo>
                    <a:pt x="235407" y="944181"/>
                  </a:lnTo>
                  <a:lnTo>
                    <a:pt x="242912" y="944181"/>
                  </a:lnTo>
                  <a:lnTo>
                    <a:pt x="242912" y="929195"/>
                  </a:lnTo>
                  <a:close/>
                </a:path>
                <a:path w="478790" h="1334134">
                  <a:moveTo>
                    <a:pt x="242912" y="899223"/>
                  </a:moveTo>
                  <a:lnTo>
                    <a:pt x="235407" y="899223"/>
                  </a:lnTo>
                  <a:lnTo>
                    <a:pt x="235407" y="914209"/>
                  </a:lnTo>
                  <a:lnTo>
                    <a:pt x="242912" y="914209"/>
                  </a:lnTo>
                  <a:lnTo>
                    <a:pt x="242912" y="899223"/>
                  </a:lnTo>
                  <a:close/>
                </a:path>
                <a:path w="478790" h="1334134">
                  <a:moveTo>
                    <a:pt x="242912" y="869251"/>
                  </a:moveTo>
                  <a:lnTo>
                    <a:pt x="235407" y="869251"/>
                  </a:lnTo>
                  <a:lnTo>
                    <a:pt x="235407" y="884237"/>
                  </a:lnTo>
                  <a:lnTo>
                    <a:pt x="242912" y="884237"/>
                  </a:lnTo>
                  <a:lnTo>
                    <a:pt x="242912" y="869251"/>
                  </a:lnTo>
                  <a:close/>
                </a:path>
                <a:path w="478790" h="1334134">
                  <a:moveTo>
                    <a:pt x="242912" y="839266"/>
                  </a:moveTo>
                  <a:lnTo>
                    <a:pt x="235407" y="839266"/>
                  </a:lnTo>
                  <a:lnTo>
                    <a:pt x="235407" y="854265"/>
                  </a:lnTo>
                  <a:lnTo>
                    <a:pt x="242912" y="854265"/>
                  </a:lnTo>
                  <a:lnTo>
                    <a:pt x="242912" y="839266"/>
                  </a:lnTo>
                  <a:close/>
                </a:path>
                <a:path w="478790" h="1334134">
                  <a:moveTo>
                    <a:pt x="242912" y="809294"/>
                  </a:moveTo>
                  <a:lnTo>
                    <a:pt x="235407" y="809294"/>
                  </a:lnTo>
                  <a:lnTo>
                    <a:pt x="235407" y="824280"/>
                  </a:lnTo>
                  <a:lnTo>
                    <a:pt x="242912" y="824280"/>
                  </a:lnTo>
                  <a:lnTo>
                    <a:pt x="242912" y="809294"/>
                  </a:lnTo>
                  <a:close/>
                </a:path>
                <a:path w="478790" h="1334134">
                  <a:moveTo>
                    <a:pt x="242912" y="779322"/>
                  </a:moveTo>
                  <a:lnTo>
                    <a:pt x="235407" y="779322"/>
                  </a:lnTo>
                  <a:lnTo>
                    <a:pt x="235407" y="794308"/>
                  </a:lnTo>
                  <a:lnTo>
                    <a:pt x="242912" y="794308"/>
                  </a:lnTo>
                  <a:lnTo>
                    <a:pt x="242912" y="779322"/>
                  </a:lnTo>
                  <a:close/>
                </a:path>
                <a:path w="478790" h="1334134">
                  <a:moveTo>
                    <a:pt x="242912" y="749350"/>
                  </a:moveTo>
                  <a:lnTo>
                    <a:pt x="235407" y="749350"/>
                  </a:lnTo>
                  <a:lnTo>
                    <a:pt x="235407" y="764336"/>
                  </a:lnTo>
                  <a:lnTo>
                    <a:pt x="242912" y="764336"/>
                  </a:lnTo>
                  <a:lnTo>
                    <a:pt x="242912" y="749350"/>
                  </a:lnTo>
                  <a:close/>
                </a:path>
                <a:path w="478790" h="1334134">
                  <a:moveTo>
                    <a:pt x="242912" y="719378"/>
                  </a:moveTo>
                  <a:lnTo>
                    <a:pt x="235407" y="719378"/>
                  </a:lnTo>
                  <a:lnTo>
                    <a:pt x="235407" y="734364"/>
                  </a:lnTo>
                  <a:lnTo>
                    <a:pt x="242912" y="734364"/>
                  </a:lnTo>
                  <a:lnTo>
                    <a:pt x="242912" y="719378"/>
                  </a:lnTo>
                  <a:close/>
                </a:path>
                <a:path w="478790" h="1334134">
                  <a:moveTo>
                    <a:pt x="242912" y="689406"/>
                  </a:moveTo>
                  <a:lnTo>
                    <a:pt x="235407" y="689406"/>
                  </a:lnTo>
                  <a:lnTo>
                    <a:pt x="235407" y="704392"/>
                  </a:lnTo>
                  <a:lnTo>
                    <a:pt x="242912" y="704392"/>
                  </a:lnTo>
                  <a:lnTo>
                    <a:pt x="242912" y="689406"/>
                  </a:lnTo>
                  <a:close/>
                </a:path>
                <a:path w="478790" h="1334134">
                  <a:moveTo>
                    <a:pt x="242912" y="659434"/>
                  </a:moveTo>
                  <a:lnTo>
                    <a:pt x="235407" y="659434"/>
                  </a:lnTo>
                  <a:lnTo>
                    <a:pt x="235407" y="674420"/>
                  </a:lnTo>
                  <a:lnTo>
                    <a:pt x="242912" y="674420"/>
                  </a:lnTo>
                  <a:lnTo>
                    <a:pt x="242912" y="659434"/>
                  </a:lnTo>
                  <a:close/>
                </a:path>
                <a:path w="478790" h="1334134">
                  <a:moveTo>
                    <a:pt x="242912" y="629450"/>
                  </a:moveTo>
                  <a:lnTo>
                    <a:pt x="235407" y="629450"/>
                  </a:lnTo>
                  <a:lnTo>
                    <a:pt x="235407" y="644448"/>
                  </a:lnTo>
                  <a:lnTo>
                    <a:pt x="242912" y="644448"/>
                  </a:lnTo>
                  <a:lnTo>
                    <a:pt x="242912" y="629450"/>
                  </a:lnTo>
                  <a:close/>
                </a:path>
                <a:path w="478790" h="1334134">
                  <a:moveTo>
                    <a:pt x="242912" y="599478"/>
                  </a:moveTo>
                  <a:lnTo>
                    <a:pt x="235407" y="599478"/>
                  </a:lnTo>
                  <a:lnTo>
                    <a:pt x="235407" y="614464"/>
                  </a:lnTo>
                  <a:lnTo>
                    <a:pt x="242912" y="614464"/>
                  </a:lnTo>
                  <a:lnTo>
                    <a:pt x="242912" y="599478"/>
                  </a:lnTo>
                  <a:close/>
                </a:path>
                <a:path w="478790" h="1334134">
                  <a:moveTo>
                    <a:pt x="242912" y="569506"/>
                  </a:moveTo>
                  <a:lnTo>
                    <a:pt x="235407" y="569506"/>
                  </a:lnTo>
                  <a:lnTo>
                    <a:pt x="235407" y="584492"/>
                  </a:lnTo>
                  <a:lnTo>
                    <a:pt x="242912" y="584492"/>
                  </a:lnTo>
                  <a:lnTo>
                    <a:pt x="242912" y="569506"/>
                  </a:lnTo>
                  <a:close/>
                </a:path>
                <a:path w="478790" h="1334134">
                  <a:moveTo>
                    <a:pt x="242912" y="539534"/>
                  </a:moveTo>
                  <a:lnTo>
                    <a:pt x="235407" y="539534"/>
                  </a:lnTo>
                  <a:lnTo>
                    <a:pt x="235407" y="554520"/>
                  </a:lnTo>
                  <a:lnTo>
                    <a:pt x="242912" y="554520"/>
                  </a:lnTo>
                  <a:lnTo>
                    <a:pt x="242912" y="539534"/>
                  </a:lnTo>
                  <a:close/>
                </a:path>
                <a:path w="478790" h="1334134">
                  <a:moveTo>
                    <a:pt x="242912" y="509562"/>
                  </a:moveTo>
                  <a:lnTo>
                    <a:pt x="235407" y="509562"/>
                  </a:lnTo>
                  <a:lnTo>
                    <a:pt x="235407" y="524548"/>
                  </a:lnTo>
                  <a:lnTo>
                    <a:pt x="242912" y="524548"/>
                  </a:lnTo>
                  <a:lnTo>
                    <a:pt x="242912" y="509562"/>
                  </a:lnTo>
                  <a:close/>
                </a:path>
                <a:path w="478790" h="1334134">
                  <a:moveTo>
                    <a:pt x="242912" y="479590"/>
                  </a:moveTo>
                  <a:lnTo>
                    <a:pt x="235407" y="479590"/>
                  </a:lnTo>
                  <a:lnTo>
                    <a:pt x="235407" y="494576"/>
                  </a:lnTo>
                  <a:lnTo>
                    <a:pt x="242912" y="494576"/>
                  </a:lnTo>
                  <a:lnTo>
                    <a:pt x="242912" y="479590"/>
                  </a:lnTo>
                  <a:close/>
                </a:path>
                <a:path w="478790" h="1334134">
                  <a:moveTo>
                    <a:pt x="242912" y="449618"/>
                  </a:moveTo>
                  <a:lnTo>
                    <a:pt x="235407" y="449618"/>
                  </a:lnTo>
                  <a:lnTo>
                    <a:pt x="235407" y="464604"/>
                  </a:lnTo>
                  <a:lnTo>
                    <a:pt x="242912" y="464604"/>
                  </a:lnTo>
                  <a:lnTo>
                    <a:pt x="242912" y="449618"/>
                  </a:lnTo>
                  <a:close/>
                </a:path>
                <a:path w="478790" h="1334134">
                  <a:moveTo>
                    <a:pt x="242912" y="419633"/>
                  </a:moveTo>
                  <a:lnTo>
                    <a:pt x="235407" y="419633"/>
                  </a:lnTo>
                  <a:lnTo>
                    <a:pt x="235407" y="434632"/>
                  </a:lnTo>
                  <a:lnTo>
                    <a:pt x="242912" y="434632"/>
                  </a:lnTo>
                  <a:lnTo>
                    <a:pt x="242912" y="419633"/>
                  </a:lnTo>
                  <a:close/>
                </a:path>
                <a:path w="478790" h="1334134">
                  <a:moveTo>
                    <a:pt x="242912" y="389661"/>
                  </a:moveTo>
                  <a:lnTo>
                    <a:pt x="235407" y="389661"/>
                  </a:lnTo>
                  <a:lnTo>
                    <a:pt x="235407" y="404647"/>
                  </a:lnTo>
                  <a:lnTo>
                    <a:pt x="242912" y="404647"/>
                  </a:lnTo>
                  <a:lnTo>
                    <a:pt x="242912" y="389661"/>
                  </a:lnTo>
                  <a:close/>
                </a:path>
                <a:path w="478790" h="1334134">
                  <a:moveTo>
                    <a:pt x="242912" y="359689"/>
                  </a:moveTo>
                  <a:lnTo>
                    <a:pt x="235407" y="359689"/>
                  </a:lnTo>
                  <a:lnTo>
                    <a:pt x="235407" y="374675"/>
                  </a:lnTo>
                  <a:lnTo>
                    <a:pt x="242912" y="374675"/>
                  </a:lnTo>
                  <a:lnTo>
                    <a:pt x="242912" y="359689"/>
                  </a:lnTo>
                  <a:close/>
                </a:path>
                <a:path w="478790" h="1334134">
                  <a:moveTo>
                    <a:pt x="242912" y="329717"/>
                  </a:moveTo>
                  <a:lnTo>
                    <a:pt x="235407" y="329717"/>
                  </a:lnTo>
                  <a:lnTo>
                    <a:pt x="235407" y="344703"/>
                  </a:lnTo>
                  <a:lnTo>
                    <a:pt x="242912" y="344703"/>
                  </a:lnTo>
                  <a:lnTo>
                    <a:pt x="242912" y="329717"/>
                  </a:lnTo>
                  <a:close/>
                </a:path>
                <a:path w="478790" h="1334134">
                  <a:moveTo>
                    <a:pt x="242912" y="299745"/>
                  </a:moveTo>
                  <a:lnTo>
                    <a:pt x="235407" y="299745"/>
                  </a:lnTo>
                  <a:lnTo>
                    <a:pt x="235407" y="314731"/>
                  </a:lnTo>
                  <a:lnTo>
                    <a:pt x="242912" y="314731"/>
                  </a:lnTo>
                  <a:lnTo>
                    <a:pt x="242912" y="299745"/>
                  </a:lnTo>
                  <a:close/>
                </a:path>
                <a:path w="478790" h="1334134">
                  <a:moveTo>
                    <a:pt x="242912" y="269773"/>
                  </a:moveTo>
                  <a:lnTo>
                    <a:pt x="235407" y="269773"/>
                  </a:lnTo>
                  <a:lnTo>
                    <a:pt x="235407" y="284759"/>
                  </a:lnTo>
                  <a:lnTo>
                    <a:pt x="242912" y="284759"/>
                  </a:lnTo>
                  <a:lnTo>
                    <a:pt x="242912" y="269773"/>
                  </a:lnTo>
                  <a:close/>
                </a:path>
                <a:path w="478790" h="1334134">
                  <a:moveTo>
                    <a:pt x="242912" y="239801"/>
                  </a:moveTo>
                  <a:lnTo>
                    <a:pt x="235407" y="239801"/>
                  </a:lnTo>
                  <a:lnTo>
                    <a:pt x="235407" y="254787"/>
                  </a:lnTo>
                  <a:lnTo>
                    <a:pt x="242912" y="254787"/>
                  </a:lnTo>
                  <a:lnTo>
                    <a:pt x="242912" y="239801"/>
                  </a:lnTo>
                  <a:close/>
                </a:path>
                <a:path w="478790" h="1334134">
                  <a:moveTo>
                    <a:pt x="242912" y="209816"/>
                  </a:moveTo>
                  <a:lnTo>
                    <a:pt x="235407" y="209816"/>
                  </a:lnTo>
                  <a:lnTo>
                    <a:pt x="235407" y="224815"/>
                  </a:lnTo>
                  <a:lnTo>
                    <a:pt x="242912" y="224815"/>
                  </a:lnTo>
                  <a:lnTo>
                    <a:pt x="242912" y="209816"/>
                  </a:lnTo>
                  <a:close/>
                </a:path>
                <a:path w="478790" h="1334134">
                  <a:moveTo>
                    <a:pt x="242912" y="179844"/>
                  </a:moveTo>
                  <a:lnTo>
                    <a:pt x="235407" y="179844"/>
                  </a:lnTo>
                  <a:lnTo>
                    <a:pt x="235407" y="194830"/>
                  </a:lnTo>
                  <a:lnTo>
                    <a:pt x="242912" y="194830"/>
                  </a:lnTo>
                  <a:lnTo>
                    <a:pt x="242912" y="179844"/>
                  </a:lnTo>
                  <a:close/>
                </a:path>
                <a:path w="478790" h="1334134">
                  <a:moveTo>
                    <a:pt x="242912" y="149872"/>
                  </a:moveTo>
                  <a:lnTo>
                    <a:pt x="235407" y="149872"/>
                  </a:lnTo>
                  <a:lnTo>
                    <a:pt x="235407" y="164858"/>
                  </a:lnTo>
                  <a:lnTo>
                    <a:pt x="242912" y="164858"/>
                  </a:lnTo>
                  <a:lnTo>
                    <a:pt x="242912" y="149872"/>
                  </a:lnTo>
                  <a:close/>
                </a:path>
                <a:path w="478790" h="1334134">
                  <a:moveTo>
                    <a:pt x="242912" y="119900"/>
                  </a:moveTo>
                  <a:lnTo>
                    <a:pt x="235407" y="119900"/>
                  </a:lnTo>
                  <a:lnTo>
                    <a:pt x="235407" y="134886"/>
                  </a:lnTo>
                  <a:lnTo>
                    <a:pt x="242912" y="134886"/>
                  </a:lnTo>
                  <a:lnTo>
                    <a:pt x="242912" y="119900"/>
                  </a:lnTo>
                  <a:close/>
                </a:path>
                <a:path w="478790" h="1334134">
                  <a:moveTo>
                    <a:pt x="242912" y="89928"/>
                  </a:moveTo>
                  <a:lnTo>
                    <a:pt x="235407" y="89928"/>
                  </a:lnTo>
                  <a:lnTo>
                    <a:pt x="235407" y="104914"/>
                  </a:lnTo>
                  <a:lnTo>
                    <a:pt x="242912" y="104914"/>
                  </a:lnTo>
                  <a:lnTo>
                    <a:pt x="242912" y="89928"/>
                  </a:lnTo>
                  <a:close/>
                </a:path>
                <a:path w="478790" h="1334134">
                  <a:moveTo>
                    <a:pt x="242912" y="59956"/>
                  </a:moveTo>
                  <a:lnTo>
                    <a:pt x="235407" y="59956"/>
                  </a:lnTo>
                  <a:lnTo>
                    <a:pt x="235407" y="74942"/>
                  </a:lnTo>
                  <a:lnTo>
                    <a:pt x="242912" y="74942"/>
                  </a:lnTo>
                  <a:lnTo>
                    <a:pt x="242912" y="59956"/>
                  </a:lnTo>
                  <a:close/>
                </a:path>
                <a:path w="478790" h="1334134">
                  <a:moveTo>
                    <a:pt x="242912" y="29984"/>
                  </a:moveTo>
                  <a:lnTo>
                    <a:pt x="235407" y="29984"/>
                  </a:lnTo>
                  <a:lnTo>
                    <a:pt x="235407" y="44970"/>
                  </a:lnTo>
                  <a:lnTo>
                    <a:pt x="242912" y="44970"/>
                  </a:lnTo>
                  <a:lnTo>
                    <a:pt x="242912" y="29984"/>
                  </a:lnTo>
                  <a:close/>
                </a:path>
                <a:path w="478790" h="1334134">
                  <a:moveTo>
                    <a:pt x="242912" y="0"/>
                  </a:moveTo>
                  <a:lnTo>
                    <a:pt x="235407" y="0"/>
                  </a:lnTo>
                  <a:lnTo>
                    <a:pt x="235407" y="14998"/>
                  </a:lnTo>
                  <a:lnTo>
                    <a:pt x="242912" y="14998"/>
                  </a:lnTo>
                  <a:lnTo>
                    <a:pt x="242912" y="0"/>
                  </a:lnTo>
                  <a:close/>
                </a:path>
                <a:path w="478790" h="1334134">
                  <a:moveTo>
                    <a:pt x="478320" y="1318856"/>
                  </a:moveTo>
                  <a:lnTo>
                    <a:pt x="470827" y="1318856"/>
                  </a:lnTo>
                  <a:lnTo>
                    <a:pt x="470827" y="1333842"/>
                  </a:lnTo>
                  <a:lnTo>
                    <a:pt x="478320" y="1333842"/>
                  </a:lnTo>
                  <a:lnTo>
                    <a:pt x="478320" y="1318856"/>
                  </a:lnTo>
                  <a:close/>
                </a:path>
                <a:path w="478790" h="1334134">
                  <a:moveTo>
                    <a:pt x="478320" y="1288884"/>
                  </a:moveTo>
                  <a:lnTo>
                    <a:pt x="470827" y="1288884"/>
                  </a:lnTo>
                  <a:lnTo>
                    <a:pt x="470827" y="1303870"/>
                  </a:lnTo>
                  <a:lnTo>
                    <a:pt x="478320" y="1303870"/>
                  </a:lnTo>
                  <a:lnTo>
                    <a:pt x="478320" y="1288884"/>
                  </a:lnTo>
                  <a:close/>
                </a:path>
                <a:path w="478790" h="1334134">
                  <a:moveTo>
                    <a:pt x="478320" y="1258900"/>
                  </a:moveTo>
                  <a:lnTo>
                    <a:pt x="470827" y="1258900"/>
                  </a:lnTo>
                  <a:lnTo>
                    <a:pt x="470827" y="1273886"/>
                  </a:lnTo>
                  <a:lnTo>
                    <a:pt x="478320" y="1273886"/>
                  </a:lnTo>
                  <a:lnTo>
                    <a:pt x="478320" y="1258900"/>
                  </a:lnTo>
                  <a:close/>
                </a:path>
                <a:path w="478790" h="1334134">
                  <a:moveTo>
                    <a:pt x="478320" y="1228928"/>
                  </a:moveTo>
                  <a:lnTo>
                    <a:pt x="470827" y="1228928"/>
                  </a:lnTo>
                  <a:lnTo>
                    <a:pt x="470827" y="1243914"/>
                  </a:lnTo>
                  <a:lnTo>
                    <a:pt x="478320" y="1243914"/>
                  </a:lnTo>
                  <a:lnTo>
                    <a:pt x="478320" y="1228928"/>
                  </a:lnTo>
                  <a:close/>
                </a:path>
                <a:path w="478790" h="1334134">
                  <a:moveTo>
                    <a:pt x="478320" y="1198956"/>
                  </a:moveTo>
                  <a:lnTo>
                    <a:pt x="470827" y="1198956"/>
                  </a:lnTo>
                  <a:lnTo>
                    <a:pt x="470827" y="1213942"/>
                  </a:lnTo>
                  <a:lnTo>
                    <a:pt x="478320" y="1213942"/>
                  </a:lnTo>
                  <a:lnTo>
                    <a:pt x="478320" y="1198956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745388" y="6383362"/>
              <a:ext cx="243204" cy="1334135"/>
            </a:xfrm>
            <a:custGeom>
              <a:avLst/>
              <a:gdLst/>
              <a:ahLst/>
              <a:cxnLst/>
              <a:rect l="l" t="t" r="r" b="b"/>
              <a:pathLst>
                <a:path w="243205" h="1334134">
                  <a:moveTo>
                    <a:pt x="7493" y="1198956"/>
                  </a:moveTo>
                  <a:lnTo>
                    <a:pt x="0" y="1198956"/>
                  </a:lnTo>
                  <a:lnTo>
                    <a:pt x="0" y="1213942"/>
                  </a:lnTo>
                  <a:lnTo>
                    <a:pt x="7493" y="1213942"/>
                  </a:lnTo>
                  <a:lnTo>
                    <a:pt x="7493" y="1198956"/>
                  </a:lnTo>
                  <a:close/>
                </a:path>
                <a:path w="243205" h="1334134">
                  <a:moveTo>
                    <a:pt x="7493" y="1168984"/>
                  </a:moveTo>
                  <a:lnTo>
                    <a:pt x="0" y="1168984"/>
                  </a:lnTo>
                  <a:lnTo>
                    <a:pt x="0" y="1183970"/>
                  </a:lnTo>
                  <a:lnTo>
                    <a:pt x="7493" y="1183970"/>
                  </a:lnTo>
                  <a:lnTo>
                    <a:pt x="7493" y="1168984"/>
                  </a:lnTo>
                  <a:close/>
                </a:path>
                <a:path w="243205" h="1334134">
                  <a:moveTo>
                    <a:pt x="7493" y="1139012"/>
                  </a:moveTo>
                  <a:lnTo>
                    <a:pt x="0" y="1139012"/>
                  </a:lnTo>
                  <a:lnTo>
                    <a:pt x="0" y="1153998"/>
                  </a:lnTo>
                  <a:lnTo>
                    <a:pt x="7493" y="1153998"/>
                  </a:lnTo>
                  <a:lnTo>
                    <a:pt x="7493" y="1139012"/>
                  </a:lnTo>
                  <a:close/>
                </a:path>
                <a:path w="243205" h="1334134">
                  <a:moveTo>
                    <a:pt x="7493" y="1109040"/>
                  </a:moveTo>
                  <a:lnTo>
                    <a:pt x="0" y="1109040"/>
                  </a:lnTo>
                  <a:lnTo>
                    <a:pt x="0" y="1124026"/>
                  </a:lnTo>
                  <a:lnTo>
                    <a:pt x="7493" y="1124026"/>
                  </a:lnTo>
                  <a:lnTo>
                    <a:pt x="7493" y="1109040"/>
                  </a:lnTo>
                  <a:close/>
                </a:path>
                <a:path w="243205" h="1334134">
                  <a:moveTo>
                    <a:pt x="7493" y="1079068"/>
                  </a:moveTo>
                  <a:lnTo>
                    <a:pt x="0" y="1079068"/>
                  </a:lnTo>
                  <a:lnTo>
                    <a:pt x="0" y="1094054"/>
                  </a:lnTo>
                  <a:lnTo>
                    <a:pt x="7493" y="1094054"/>
                  </a:lnTo>
                  <a:lnTo>
                    <a:pt x="7493" y="1079068"/>
                  </a:lnTo>
                  <a:close/>
                </a:path>
                <a:path w="243205" h="1334134">
                  <a:moveTo>
                    <a:pt x="7493" y="1049083"/>
                  </a:moveTo>
                  <a:lnTo>
                    <a:pt x="0" y="1049083"/>
                  </a:lnTo>
                  <a:lnTo>
                    <a:pt x="0" y="1064082"/>
                  </a:lnTo>
                  <a:lnTo>
                    <a:pt x="7493" y="1064082"/>
                  </a:lnTo>
                  <a:lnTo>
                    <a:pt x="7493" y="1049083"/>
                  </a:lnTo>
                  <a:close/>
                </a:path>
                <a:path w="243205" h="1334134">
                  <a:moveTo>
                    <a:pt x="7493" y="1019111"/>
                  </a:moveTo>
                  <a:lnTo>
                    <a:pt x="0" y="1019111"/>
                  </a:lnTo>
                  <a:lnTo>
                    <a:pt x="0" y="1034097"/>
                  </a:lnTo>
                  <a:lnTo>
                    <a:pt x="7493" y="1034097"/>
                  </a:lnTo>
                  <a:lnTo>
                    <a:pt x="7493" y="1019111"/>
                  </a:lnTo>
                  <a:close/>
                </a:path>
                <a:path w="243205" h="1334134">
                  <a:moveTo>
                    <a:pt x="7493" y="989139"/>
                  </a:moveTo>
                  <a:lnTo>
                    <a:pt x="0" y="989139"/>
                  </a:lnTo>
                  <a:lnTo>
                    <a:pt x="0" y="1004125"/>
                  </a:lnTo>
                  <a:lnTo>
                    <a:pt x="7493" y="1004125"/>
                  </a:lnTo>
                  <a:lnTo>
                    <a:pt x="7493" y="989139"/>
                  </a:lnTo>
                  <a:close/>
                </a:path>
                <a:path w="243205" h="1334134">
                  <a:moveTo>
                    <a:pt x="7493" y="959167"/>
                  </a:moveTo>
                  <a:lnTo>
                    <a:pt x="0" y="959167"/>
                  </a:lnTo>
                  <a:lnTo>
                    <a:pt x="0" y="974153"/>
                  </a:lnTo>
                  <a:lnTo>
                    <a:pt x="7493" y="974153"/>
                  </a:lnTo>
                  <a:lnTo>
                    <a:pt x="7493" y="959167"/>
                  </a:lnTo>
                  <a:close/>
                </a:path>
                <a:path w="243205" h="1334134">
                  <a:moveTo>
                    <a:pt x="7493" y="929195"/>
                  </a:moveTo>
                  <a:lnTo>
                    <a:pt x="0" y="929195"/>
                  </a:lnTo>
                  <a:lnTo>
                    <a:pt x="0" y="944181"/>
                  </a:lnTo>
                  <a:lnTo>
                    <a:pt x="7493" y="944181"/>
                  </a:lnTo>
                  <a:lnTo>
                    <a:pt x="7493" y="929195"/>
                  </a:lnTo>
                  <a:close/>
                </a:path>
                <a:path w="243205" h="1334134">
                  <a:moveTo>
                    <a:pt x="7493" y="899223"/>
                  </a:moveTo>
                  <a:lnTo>
                    <a:pt x="0" y="899223"/>
                  </a:lnTo>
                  <a:lnTo>
                    <a:pt x="0" y="914209"/>
                  </a:lnTo>
                  <a:lnTo>
                    <a:pt x="7493" y="914209"/>
                  </a:lnTo>
                  <a:lnTo>
                    <a:pt x="7493" y="899223"/>
                  </a:lnTo>
                  <a:close/>
                </a:path>
                <a:path w="243205" h="1334134">
                  <a:moveTo>
                    <a:pt x="7493" y="869251"/>
                  </a:moveTo>
                  <a:lnTo>
                    <a:pt x="0" y="869251"/>
                  </a:lnTo>
                  <a:lnTo>
                    <a:pt x="0" y="884237"/>
                  </a:lnTo>
                  <a:lnTo>
                    <a:pt x="7493" y="884237"/>
                  </a:lnTo>
                  <a:lnTo>
                    <a:pt x="7493" y="869251"/>
                  </a:lnTo>
                  <a:close/>
                </a:path>
                <a:path w="243205" h="1334134">
                  <a:moveTo>
                    <a:pt x="7493" y="839266"/>
                  </a:moveTo>
                  <a:lnTo>
                    <a:pt x="0" y="839266"/>
                  </a:lnTo>
                  <a:lnTo>
                    <a:pt x="0" y="854265"/>
                  </a:lnTo>
                  <a:lnTo>
                    <a:pt x="7493" y="854265"/>
                  </a:lnTo>
                  <a:lnTo>
                    <a:pt x="7493" y="839266"/>
                  </a:lnTo>
                  <a:close/>
                </a:path>
                <a:path w="243205" h="1334134">
                  <a:moveTo>
                    <a:pt x="7493" y="809294"/>
                  </a:moveTo>
                  <a:lnTo>
                    <a:pt x="0" y="809294"/>
                  </a:lnTo>
                  <a:lnTo>
                    <a:pt x="0" y="824280"/>
                  </a:lnTo>
                  <a:lnTo>
                    <a:pt x="7493" y="824280"/>
                  </a:lnTo>
                  <a:lnTo>
                    <a:pt x="7493" y="809294"/>
                  </a:lnTo>
                  <a:close/>
                </a:path>
                <a:path w="243205" h="1334134">
                  <a:moveTo>
                    <a:pt x="7493" y="779322"/>
                  </a:moveTo>
                  <a:lnTo>
                    <a:pt x="0" y="779322"/>
                  </a:lnTo>
                  <a:lnTo>
                    <a:pt x="0" y="794308"/>
                  </a:lnTo>
                  <a:lnTo>
                    <a:pt x="7493" y="794308"/>
                  </a:lnTo>
                  <a:lnTo>
                    <a:pt x="7493" y="779322"/>
                  </a:lnTo>
                  <a:close/>
                </a:path>
                <a:path w="243205" h="1334134">
                  <a:moveTo>
                    <a:pt x="7493" y="749350"/>
                  </a:moveTo>
                  <a:lnTo>
                    <a:pt x="0" y="749350"/>
                  </a:lnTo>
                  <a:lnTo>
                    <a:pt x="0" y="764336"/>
                  </a:lnTo>
                  <a:lnTo>
                    <a:pt x="7493" y="764336"/>
                  </a:lnTo>
                  <a:lnTo>
                    <a:pt x="7493" y="749350"/>
                  </a:lnTo>
                  <a:close/>
                </a:path>
                <a:path w="243205" h="1334134">
                  <a:moveTo>
                    <a:pt x="7493" y="719378"/>
                  </a:moveTo>
                  <a:lnTo>
                    <a:pt x="0" y="719378"/>
                  </a:lnTo>
                  <a:lnTo>
                    <a:pt x="0" y="734364"/>
                  </a:lnTo>
                  <a:lnTo>
                    <a:pt x="7493" y="734364"/>
                  </a:lnTo>
                  <a:lnTo>
                    <a:pt x="7493" y="719378"/>
                  </a:lnTo>
                  <a:close/>
                </a:path>
                <a:path w="243205" h="1334134">
                  <a:moveTo>
                    <a:pt x="7493" y="689406"/>
                  </a:moveTo>
                  <a:lnTo>
                    <a:pt x="0" y="689406"/>
                  </a:lnTo>
                  <a:lnTo>
                    <a:pt x="0" y="704392"/>
                  </a:lnTo>
                  <a:lnTo>
                    <a:pt x="7493" y="704392"/>
                  </a:lnTo>
                  <a:lnTo>
                    <a:pt x="7493" y="689406"/>
                  </a:lnTo>
                  <a:close/>
                </a:path>
                <a:path w="243205" h="1334134">
                  <a:moveTo>
                    <a:pt x="7493" y="659434"/>
                  </a:moveTo>
                  <a:lnTo>
                    <a:pt x="0" y="659434"/>
                  </a:lnTo>
                  <a:lnTo>
                    <a:pt x="0" y="674420"/>
                  </a:lnTo>
                  <a:lnTo>
                    <a:pt x="7493" y="674420"/>
                  </a:lnTo>
                  <a:lnTo>
                    <a:pt x="7493" y="659434"/>
                  </a:lnTo>
                  <a:close/>
                </a:path>
                <a:path w="243205" h="1334134">
                  <a:moveTo>
                    <a:pt x="7493" y="629450"/>
                  </a:moveTo>
                  <a:lnTo>
                    <a:pt x="0" y="629450"/>
                  </a:lnTo>
                  <a:lnTo>
                    <a:pt x="0" y="644448"/>
                  </a:lnTo>
                  <a:lnTo>
                    <a:pt x="7493" y="644448"/>
                  </a:lnTo>
                  <a:lnTo>
                    <a:pt x="7493" y="629450"/>
                  </a:lnTo>
                  <a:close/>
                </a:path>
                <a:path w="243205" h="1334134">
                  <a:moveTo>
                    <a:pt x="7493" y="599478"/>
                  </a:moveTo>
                  <a:lnTo>
                    <a:pt x="0" y="599478"/>
                  </a:lnTo>
                  <a:lnTo>
                    <a:pt x="0" y="614464"/>
                  </a:lnTo>
                  <a:lnTo>
                    <a:pt x="7493" y="614464"/>
                  </a:lnTo>
                  <a:lnTo>
                    <a:pt x="7493" y="599478"/>
                  </a:lnTo>
                  <a:close/>
                </a:path>
                <a:path w="243205" h="1334134">
                  <a:moveTo>
                    <a:pt x="7493" y="569506"/>
                  </a:moveTo>
                  <a:lnTo>
                    <a:pt x="0" y="569506"/>
                  </a:lnTo>
                  <a:lnTo>
                    <a:pt x="0" y="584492"/>
                  </a:lnTo>
                  <a:lnTo>
                    <a:pt x="7493" y="584492"/>
                  </a:lnTo>
                  <a:lnTo>
                    <a:pt x="7493" y="569506"/>
                  </a:lnTo>
                  <a:close/>
                </a:path>
                <a:path w="243205" h="1334134">
                  <a:moveTo>
                    <a:pt x="7493" y="539534"/>
                  </a:moveTo>
                  <a:lnTo>
                    <a:pt x="0" y="539534"/>
                  </a:lnTo>
                  <a:lnTo>
                    <a:pt x="0" y="554520"/>
                  </a:lnTo>
                  <a:lnTo>
                    <a:pt x="7493" y="554520"/>
                  </a:lnTo>
                  <a:lnTo>
                    <a:pt x="7493" y="539534"/>
                  </a:lnTo>
                  <a:close/>
                </a:path>
                <a:path w="243205" h="1334134">
                  <a:moveTo>
                    <a:pt x="7493" y="509562"/>
                  </a:moveTo>
                  <a:lnTo>
                    <a:pt x="0" y="509562"/>
                  </a:lnTo>
                  <a:lnTo>
                    <a:pt x="0" y="524548"/>
                  </a:lnTo>
                  <a:lnTo>
                    <a:pt x="7493" y="524548"/>
                  </a:lnTo>
                  <a:lnTo>
                    <a:pt x="7493" y="509562"/>
                  </a:lnTo>
                  <a:close/>
                </a:path>
                <a:path w="243205" h="1334134">
                  <a:moveTo>
                    <a:pt x="7493" y="479590"/>
                  </a:moveTo>
                  <a:lnTo>
                    <a:pt x="0" y="479590"/>
                  </a:lnTo>
                  <a:lnTo>
                    <a:pt x="0" y="494576"/>
                  </a:lnTo>
                  <a:lnTo>
                    <a:pt x="7493" y="494576"/>
                  </a:lnTo>
                  <a:lnTo>
                    <a:pt x="7493" y="479590"/>
                  </a:lnTo>
                  <a:close/>
                </a:path>
                <a:path w="243205" h="1334134">
                  <a:moveTo>
                    <a:pt x="7493" y="449618"/>
                  </a:moveTo>
                  <a:lnTo>
                    <a:pt x="0" y="449618"/>
                  </a:lnTo>
                  <a:lnTo>
                    <a:pt x="0" y="464604"/>
                  </a:lnTo>
                  <a:lnTo>
                    <a:pt x="7493" y="464604"/>
                  </a:lnTo>
                  <a:lnTo>
                    <a:pt x="7493" y="449618"/>
                  </a:lnTo>
                  <a:close/>
                </a:path>
                <a:path w="243205" h="1334134">
                  <a:moveTo>
                    <a:pt x="7493" y="419633"/>
                  </a:moveTo>
                  <a:lnTo>
                    <a:pt x="0" y="419633"/>
                  </a:lnTo>
                  <a:lnTo>
                    <a:pt x="0" y="434632"/>
                  </a:lnTo>
                  <a:lnTo>
                    <a:pt x="7493" y="434632"/>
                  </a:lnTo>
                  <a:lnTo>
                    <a:pt x="7493" y="419633"/>
                  </a:lnTo>
                  <a:close/>
                </a:path>
                <a:path w="243205" h="1334134">
                  <a:moveTo>
                    <a:pt x="7493" y="389661"/>
                  </a:moveTo>
                  <a:lnTo>
                    <a:pt x="0" y="389661"/>
                  </a:lnTo>
                  <a:lnTo>
                    <a:pt x="0" y="404647"/>
                  </a:lnTo>
                  <a:lnTo>
                    <a:pt x="7493" y="404647"/>
                  </a:lnTo>
                  <a:lnTo>
                    <a:pt x="7493" y="389661"/>
                  </a:lnTo>
                  <a:close/>
                </a:path>
                <a:path w="243205" h="1334134">
                  <a:moveTo>
                    <a:pt x="7493" y="359689"/>
                  </a:moveTo>
                  <a:lnTo>
                    <a:pt x="0" y="359689"/>
                  </a:lnTo>
                  <a:lnTo>
                    <a:pt x="0" y="374675"/>
                  </a:lnTo>
                  <a:lnTo>
                    <a:pt x="7493" y="374675"/>
                  </a:lnTo>
                  <a:lnTo>
                    <a:pt x="7493" y="359689"/>
                  </a:lnTo>
                  <a:close/>
                </a:path>
                <a:path w="243205" h="1334134">
                  <a:moveTo>
                    <a:pt x="7493" y="329717"/>
                  </a:moveTo>
                  <a:lnTo>
                    <a:pt x="0" y="329717"/>
                  </a:lnTo>
                  <a:lnTo>
                    <a:pt x="0" y="344703"/>
                  </a:lnTo>
                  <a:lnTo>
                    <a:pt x="7493" y="344703"/>
                  </a:lnTo>
                  <a:lnTo>
                    <a:pt x="7493" y="329717"/>
                  </a:lnTo>
                  <a:close/>
                </a:path>
                <a:path w="243205" h="1334134">
                  <a:moveTo>
                    <a:pt x="7493" y="299745"/>
                  </a:moveTo>
                  <a:lnTo>
                    <a:pt x="0" y="299745"/>
                  </a:lnTo>
                  <a:lnTo>
                    <a:pt x="0" y="314731"/>
                  </a:lnTo>
                  <a:lnTo>
                    <a:pt x="7493" y="314731"/>
                  </a:lnTo>
                  <a:lnTo>
                    <a:pt x="7493" y="299745"/>
                  </a:lnTo>
                  <a:close/>
                </a:path>
                <a:path w="243205" h="1334134">
                  <a:moveTo>
                    <a:pt x="7493" y="269773"/>
                  </a:moveTo>
                  <a:lnTo>
                    <a:pt x="0" y="269773"/>
                  </a:lnTo>
                  <a:lnTo>
                    <a:pt x="0" y="284759"/>
                  </a:lnTo>
                  <a:lnTo>
                    <a:pt x="7493" y="284759"/>
                  </a:lnTo>
                  <a:lnTo>
                    <a:pt x="7493" y="269773"/>
                  </a:lnTo>
                  <a:close/>
                </a:path>
                <a:path w="243205" h="1334134">
                  <a:moveTo>
                    <a:pt x="7493" y="239801"/>
                  </a:moveTo>
                  <a:lnTo>
                    <a:pt x="0" y="239801"/>
                  </a:lnTo>
                  <a:lnTo>
                    <a:pt x="0" y="254787"/>
                  </a:lnTo>
                  <a:lnTo>
                    <a:pt x="7493" y="254787"/>
                  </a:lnTo>
                  <a:lnTo>
                    <a:pt x="7493" y="239801"/>
                  </a:lnTo>
                  <a:close/>
                </a:path>
                <a:path w="243205" h="1334134">
                  <a:moveTo>
                    <a:pt x="7493" y="209816"/>
                  </a:moveTo>
                  <a:lnTo>
                    <a:pt x="0" y="209816"/>
                  </a:lnTo>
                  <a:lnTo>
                    <a:pt x="0" y="224815"/>
                  </a:lnTo>
                  <a:lnTo>
                    <a:pt x="7493" y="224815"/>
                  </a:lnTo>
                  <a:lnTo>
                    <a:pt x="7493" y="209816"/>
                  </a:lnTo>
                  <a:close/>
                </a:path>
                <a:path w="243205" h="1334134">
                  <a:moveTo>
                    <a:pt x="7493" y="179844"/>
                  </a:moveTo>
                  <a:lnTo>
                    <a:pt x="0" y="179844"/>
                  </a:lnTo>
                  <a:lnTo>
                    <a:pt x="0" y="194830"/>
                  </a:lnTo>
                  <a:lnTo>
                    <a:pt x="7493" y="194830"/>
                  </a:lnTo>
                  <a:lnTo>
                    <a:pt x="7493" y="179844"/>
                  </a:lnTo>
                  <a:close/>
                </a:path>
                <a:path w="243205" h="1334134">
                  <a:moveTo>
                    <a:pt x="7493" y="149872"/>
                  </a:moveTo>
                  <a:lnTo>
                    <a:pt x="0" y="149872"/>
                  </a:lnTo>
                  <a:lnTo>
                    <a:pt x="0" y="164858"/>
                  </a:lnTo>
                  <a:lnTo>
                    <a:pt x="7493" y="164858"/>
                  </a:lnTo>
                  <a:lnTo>
                    <a:pt x="7493" y="149872"/>
                  </a:lnTo>
                  <a:close/>
                </a:path>
                <a:path w="243205" h="1334134">
                  <a:moveTo>
                    <a:pt x="7493" y="119900"/>
                  </a:moveTo>
                  <a:lnTo>
                    <a:pt x="0" y="119900"/>
                  </a:lnTo>
                  <a:lnTo>
                    <a:pt x="0" y="134886"/>
                  </a:lnTo>
                  <a:lnTo>
                    <a:pt x="7493" y="134886"/>
                  </a:lnTo>
                  <a:lnTo>
                    <a:pt x="7493" y="119900"/>
                  </a:lnTo>
                  <a:close/>
                </a:path>
                <a:path w="243205" h="1334134">
                  <a:moveTo>
                    <a:pt x="7493" y="89928"/>
                  </a:moveTo>
                  <a:lnTo>
                    <a:pt x="0" y="89928"/>
                  </a:lnTo>
                  <a:lnTo>
                    <a:pt x="0" y="104914"/>
                  </a:lnTo>
                  <a:lnTo>
                    <a:pt x="7493" y="104914"/>
                  </a:lnTo>
                  <a:lnTo>
                    <a:pt x="7493" y="89928"/>
                  </a:lnTo>
                  <a:close/>
                </a:path>
                <a:path w="243205" h="1334134">
                  <a:moveTo>
                    <a:pt x="7493" y="59956"/>
                  </a:moveTo>
                  <a:lnTo>
                    <a:pt x="0" y="59956"/>
                  </a:lnTo>
                  <a:lnTo>
                    <a:pt x="0" y="74942"/>
                  </a:lnTo>
                  <a:lnTo>
                    <a:pt x="7493" y="74942"/>
                  </a:lnTo>
                  <a:lnTo>
                    <a:pt x="7493" y="59956"/>
                  </a:lnTo>
                  <a:close/>
                </a:path>
                <a:path w="243205" h="1334134">
                  <a:moveTo>
                    <a:pt x="7493" y="29984"/>
                  </a:moveTo>
                  <a:lnTo>
                    <a:pt x="0" y="29984"/>
                  </a:lnTo>
                  <a:lnTo>
                    <a:pt x="0" y="44970"/>
                  </a:lnTo>
                  <a:lnTo>
                    <a:pt x="7493" y="44970"/>
                  </a:lnTo>
                  <a:lnTo>
                    <a:pt x="7493" y="29984"/>
                  </a:lnTo>
                  <a:close/>
                </a:path>
                <a:path w="243205" h="1334134">
                  <a:moveTo>
                    <a:pt x="7493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7493" y="14998"/>
                  </a:lnTo>
                  <a:lnTo>
                    <a:pt x="7493" y="0"/>
                  </a:lnTo>
                  <a:close/>
                </a:path>
                <a:path w="243205" h="1334134">
                  <a:moveTo>
                    <a:pt x="242912" y="1318856"/>
                  </a:moveTo>
                  <a:lnTo>
                    <a:pt x="235419" y="1318856"/>
                  </a:lnTo>
                  <a:lnTo>
                    <a:pt x="235419" y="1333842"/>
                  </a:lnTo>
                  <a:lnTo>
                    <a:pt x="242912" y="1333842"/>
                  </a:lnTo>
                  <a:lnTo>
                    <a:pt x="242912" y="1318856"/>
                  </a:lnTo>
                  <a:close/>
                </a:path>
                <a:path w="243205" h="1334134">
                  <a:moveTo>
                    <a:pt x="242912" y="1288884"/>
                  </a:moveTo>
                  <a:lnTo>
                    <a:pt x="235419" y="1288884"/>
                  </a:lnTo>
                  <a:lnTo>
                    <a:pt x="235419" y="1303870"/>
                  </a:lnTo>
                  <a:lnTo>
                    <a:pt x="242912" y="1303870"/>
                  </a:lnTo>
                  <a:lnTo>
                    <a:pt x="242912" y="1288884"/>
                  </a:lnTo>
                  <a:close/>
                </a:path>
                <a:path w="243205" h="1334134">
                  <a:moveTo>
                    <a:pt x="242912" y="1258900"/>
                  </a:moveTo>
                  <a:lnTo>
                    <a:pt x="235419" y="1258900"/>
                  </a:lnTo>
                  <a:lnTo>
                    <a:pt x="235419" y="1273886"/>
                  </a:lnTo>
                  <a:lnTo>
                    <a:pt x="242912" y="1273886"/>
                  </a:lnTo>
                  <a:lnTo>
                    <a:pt x="242912" y="1258900"/>
                  </a:lnTo>
                  <a:close/>
                </a:path>
                <a:path w="243205" h="1334134">
                  <a:moveTo>
                    <a:pt x="242912" y="1228928"/>
                  </a:moveTo>
                  <a:lnTo>
                    <a:pt x="235419" y="1228928"/>
                  </a:lnTo>
                  <a:lnTo>
                    <a:pt x="235419" y="1243914"/>
                  </a:lnTo>
                  <a:lnTo>
                    <a:pt x="242912" y="1243914"/>
                  </a:lnTo>
                  <a:lnTo>
                    <a:pt x="242912" y="1228928"/>
                  </a:lnTo>
                  <a:close/>
                </a:path>
                <a:path w="243205" h="1334134">
                  <a:moveTo>
                    <a:pt x="242912" y="1198956"/>
                  </a:moveTo>
                  <a:lnTo>
                    <a:pt x="235419" y="1198956"/>
                  </a:lnTo>
                  <a:lnTo>
                    <a:pt x="235419" y="1213942"/>
                  </a:lnTo>
                  <a:lnTo>
                    <a:pt x="242912" y="1213942"/>
                  </a:lnTo>
                  <a:lnTo>
                    <a:pt x="242912" y="1198956"/>
                  </a:lnTo>
                  <a:close/>
                </a:path>
                <a:path w="243205" h="1334134">
                  <a:moveTo>
                    <a:pt x="242912" y="1168984"/>
                  </a:moveTo>
                  <a:lnTo>
                    <a:pt x="235419" y="1168984"/>
                  </a:lnTo>
                  <a:lnTo>
                    <a:pt x="235419" y="1183970"/>
                  </a:lnTo>
                  <a:lnTo>
                    <a:pt x="242912" y="1183970"/>
                  </a:lnTo>
                  <a:lnTo>
                    <a:pt x="242912" y="1168984"/>
                  </a:lnTo>
                  <a:close/>
                </a:path>
                <a:path w="243205" h="1334134">
                  <a:moveTo>
                    <a:pt x="242912" y="1139012"/>
                  </a:moveTo>
                  <a:lnTo>
                    <a:pt x="235419" y="1139012"/>
                  </a:lnTo>
                  <a:lnTo>
                    <a:pt x="235419" y="1153998"/>
                  </a:lnTo>
                  <a:lnTo>
                    <a:pt x="242912" y="1153998"/>
                  </a:lnTo>
                  <a:lnTo>
                    <a:pt x="242912" y="1139012"/>
                  </a:lnTo>
                  <a:close/>
                </a:path>
                <a:path w="243205" h="1334134">
                  <a:moveTo>
                    <a:pt x="242912" y="1109040"/>
                  </a:moveTo>
                  <a:lnTo>
                    <a:pt x="235419" y="1109040"/>
                  </a:lnTo>
                  <a:lnTo>
                    <a:pt x="235419" y="1124026"/>
                  </a:lnTo>
                  <a:lnTo>
                    <a:pt x="242912" y="1124026"/>
                  </a:lnTo>
                  <a:lnTo>
                    <a:pt x="242912" y="1109040"/>
                  </a:lnTo>
                  <a:close/>
                </a:path>
                <a:path w="243205" h="1334134">
                  <a:moveTo>
                    <a:pt x="242912" y="1079068"/>
                  </a:moveTo>
                  <a:lnTo>
                    <a:pt x="235419" y="1079068"/>
                  </a:lnTo>
                  <a:lnTo>
                    <a:pt x="235419" y="1094054"/>
                  </a:lnTo>
                  <a:lnTo>
                    <a:pt x="242912" y="1094054"/>
                  </a:lnTo>
                  <a:lnTo>
                    <a:pt x="242912" y="1079068"/>
                  </a:lnTo>
                  <a:close/>
                </a:path>
                <a:path w="243205" h="1334134">
                  <a:moveTo>
                    <a:pt x="242912" y="1049083"/>
                  </a:moveTo>
                  <a:lnTo>
                    <a:pt x="235419" y="1049083"/>
                  </a:lnTo>
                  <a:lnTo>
                    <a:pt x="235419" y="1064082"/>
                  </a:lnTo>
                  <a:lnTo>
                    <a:pt x="242912" y="1064082"/>
                  </a:lnTo>
                  <a:lnTo>
                    <a:pt x="242912" y="1049083"/>
                  </a:lnTo>
                  <a:close/>
                </a:path>
                <a:path w="243205" h="1334134">
                  <a:moveTo>
                    <a:pt x="242912" y="1019111"/>
                  </a:moveTo>
                  <a:lnTo>
                    <a:pt x="235419" y="1019111"/>
                  </a:lnTo>
                  <a:lnTo>
                    <a:pt x="235419" y="1034097"/>
                  </a:lnTo>
                  <a:lnTo>
                    <a:pt x="242912" y="1034097"/>
                  </a:lnTo>
                  <a:lnTo>
                    <a:pt x="242912" y="1019111"/>
                  </a:lnTo>
                  <a:close/>
                </a:path>
                <a:path w="243205" h="1334134">
                  <a:moveTo>
                    <a:pt x="242912" y="989139"/>
                  </a:moveTo>
                  <a:lnTo>
                    <a:pt x="235419" y="989139"/>
                  </a:lnTo>
                  <a:lnTo>
                    <a:pt x="235419" y="1004125"/>
                  </a:lnTo>
                  <a:lnTo>
                    <a:pt x="242912" y="1004125"/>
                  </a:lnTo>
                  <a:lnTo>
                    <a:pt x="242912" y="989139"/>
                  </a:lnTo>
                  <a:close/>
                </a:path>
                <a:path w="243205" h="1334134">
                  <a:moveTo>
                    <a:pt x="242912" y="959167"/>
                  </a:moveTo>
                  <a:lnTo>
                    <a:pt x="235419" y="959167"/>
                  </a:lnTo>
                  <a:lnTo>
                    <a:pt x="235419" y="974153"/>
                  </a:lnTo>
                  <a:lnTo>
                    <a:pt x="242912" y="974153"/>
                  </a:lnTo>
                  <a:lnTo>
                    <a:pt x="242912" y="959167"/>
                  </a:lnTo>
                  <a:close/>
                </a:path>
                <a:path w="243205" h="1334134">
                  <a:moveTo>
                    <a:pt x="242912" y="929195"/>
                  </a:moveTo>
                  <a:lnTo>
                    <a:pt x="235419" y="929195"/>
                  </a:lnTo>
                  <a:lnTo>
                    <a:pt x="235419" y="944181"/>
                  </a:lnTo>
                  <a:lnTo>
                    <a:pt x="242912" y="944181"/>
                  </a:lnTo>
                  <a:lnTo>
                    <a:pt x="242912" y="929195"/>
                  </a:lnTo>
                  <a:close/>
                </a:path>
                <a:path w="243205" h="1334134">
                  <a:moveTo>
                    <a:pt x="242912" y="899223"/>
                  </a:moveTo>
                  <a:lnTo>
                    <a:pt x="235419" y="899223"/>
                  </a:lnTo>
                  <a:lnTo>
                    <a:pt x="235419" y="914209"/>
                  </a:lnTo>
                  <a:lnTo>
                    <a:pt x="242912" y="914209"/>
                  </a:lnTo>
                  <a:lnTo>
                    <a:pt x="242912" y="899223"/>
                  </a:lnTo>
                  <a:close/>
                </a:path>
                <a:path w="243205" h="1334134">
                  <a:moveTo>
                    <a:pt x="242912" y="869251"/>
                  </a:moveTo>
                  <a:lnTo>
                    <a:pt x="235419" y="869251"/>
                  </a:lnTo>
                  <a:lnTo>
                    <a:pt x="235419" y="884237"/>
                  </a:lnTo>
                  <a:lnTo>
                    <a:pt x="242912" y="884237"/>
                  </a:lnTo>
                  <a:lnTo>
                    <a:pt x="242912" y="869251"/>
                  </a:lnTo>
                  <a:close/>
                </a:path>
                <a:path w="243205" h="1334134">
                  <a:moveTo>
                    <a:pt x="242912" y="839266"/>
                  </a:moveTo>
                  <a:lnTo>
                    <a:pt x="235419" y="839266"/>
                  </a:lnTo>
                  <a:lnTo>
                    <a:pt x="235419" y="854265"/>
                  </a:lnTo>
                  <a:lnTo>
                    <a:pt x="242912" y="854265"/>
                  </a:lnTo>
                  <a:lnTo>
                    <a:pt x="242912" y="839266"/>
                  </a:lnTo>
                  <a:close/>
                </a:path>
                <a:path w="243205" h="1334134">
                  <a:moveTo>
                    <a:pt x="242912" y="809294"/>
                  </a:moveTo>
                  <a:lnTo>
                    <a:pt x="235419" y="809294"/>
                  </a:lnTo>
                  <a:lnTo>
                    <a:pt x="235419" y="824280"/>
                  </a:lnTo>
                  <a:lnTo>
                    <a:pt x="242912" y="824280"/>
                  </a:lnTo>
                  <a:lnTo>
                    <a:pt x="242912" y="809294"/>
                  </a:lnTo>
                  <a:close/>
                </a:path>
                <a:path w="243205" h="1334134">
                  <a:moveTo>
                    <a:pt x="242912" y="779322"/>
                  </a:moveTo>
                  <a:lnTo>
                    <a:pt x="235419" y="779322"/>
                  </a:lnTo>
                  <a:lnTo>
                    <a:pt x="235419" y="794308"/>
                  </a:lnTo>
                  <a:lnTo>
                    <a:pt x="242912" y="794308"/>
                  </a:lnTo>
                  <a:lnTo>
                    <a:pt x="242912" y="779322"/>
                  </a:lnTo>
                  <a:close/>
                </a:path>
                <a:path w="243205" h="1334134">
                  <a:moveTo>
                    <a:pt x="242912" y="749350"/>
                  </a:moveTo>
                  <a:lnTo>
                    <a:pt x="235419" y="749350"/>
                  </a:lnTo>
                  <a:lnTo>
                    <a:pt x="235419" y="764336"/>
                  </a:lnTo>
                  <a:lnTo>
                    <a:pt x="242912" y="764336"/>
                  </a:lnTo>
                  <a:lnTo>
                    <a:pt x="242912" y="749350"/>
                  </a:lnTo>
                  <a:close/>
                </a:path>
                <a:path w="243205" h="1334134">
                  <a:moveTo>
                    <a:pt x="242912" y="719378"/>
                  </a:moveTo>
                  <a:lnTo>
                    <a:pt x="235419" y="719378"/>
                  </a:lnTo>
                  <a:lnTo>
                    <a:pt x="235419" y="734364"/>
                  </a:lnTo>
                  <a:lnTo>
                    <a:pt x="242912" y="734364"/>
                  </a:lnTo>
                  <a:lnTo>
                    <a:pt x="242912" y="719378"/>
                  </a:lnTo>
                  <a:close/>
                </a:path>
                <a:path w="243205" h="1334134">
                  <a:moveTo>
                    <a:pt x="242912" y="689406"/>
                  </a:moveTo>
                  <a:lnTo>
                    <a:pt x="235419" y="689406"/>
                  </a:lnTo>
                  <a:lnTo>
                    <a:pt x="235419" y="704392"/>
                  </a:lnTo>
                  <a:lnTo>
                    <a:pt x="242912" y="704392"/>
                  </a:lnTo>
                  <a:lnTo>
                    <a:pt x="242912" y="689406"/>
                  </a:lnTo>
                  <a:close/>
                </a:path>
                <a:path w="243205" h="1334134">
                  <a:moveTo>
                    <a:pt x="242912" y="659434"/>
                  </a:moveTo>
                  <a:lnTo>
                    <a:pt x="235419" y="659434"/>
                  </a:lnTo>
                  <a:lnTo>
                    <a:pt x="235419" y="674420"/>
                  </a:lnTo>
                  <a:lnTo>
                    <a:pt x="242912" y="674420"/>
                  </a:lnTo>
                  <a:lnTo>
                    <a:pt x="242912" y="659434"/>
                  </a:lnTo>
                  <a:close/>
                </a:path>
                <a:path w="243205" h="1334134">
                  <a:moveTo>
                    <a:pt x="242912" y="629450"/>
                  </a:moveTo>
                  <a:lnTo>
                    <a:pt x="235419" y="629450"/>
                  </a:lnTo>
                  <a:lnTo>
                    <a:pt x="235419" y="644448"/>
                  </a:lnTo>
                  <a:lnTo>
                    <a:pt x="242912" y="644448"/>
                  </a:lnTo>
                  <a:lnTo>
                    <a:pt x="242912" y="629450"/>
                  </a:lnTo>
                  <a:close/>
                </a:path>
                <a:path w="243205" h="1334134">
                  <a:moveTo>
                    <a:pt x="242912" y="599478"/>
                  </a:moveTo>
                  <a:lnTo>
                    <a:pt x="235419" y="599478"/>
                  </a:lnTo>
                  <a:lnTo>
                    <a:pt x="235419" y="614464"/>
                  </a:lnTo>
                  <a:lnTo>
                    <a:pt x="242912" y="614464"/>
                  </a:lnTo>
                  <a:lnTo>
                    <a:pt x="242912" y="599478"/>
                  </a:lnTo>
                  <a:close/>
                </a:path>
                <a:path w="243205" h="1334134">
                  <a:moveTo>
                    <a:pt x="242912" y="569506"/>
                  </a:moveTo>
                  <a:lnTo>
                    <a:pt x="235419" y="569506"/>
                  </a:lnTo>
                  <a:lnTo>
                    <a:pt x="235419" y="584492"/>
                  </a:lnTo>
                  <a:lnTo>
                    <a:pt x="242912" y="584492"/>
                  </a:lnTo>
                  <a:lnTo>
                    <a:pt x="242912" y="569506"/>
                  </a:lnTo>
                  <a:close/>
                </a:path>
                <a:path w="243205" h="1334134">
                  <a:moveTo>
                    <a:pt x="242912" y="539534"/>
                  </a:moveTo>
                  <a:lnTo>
                    <a:pt x="235419" y="539534"/>
                  </a:lnTo>
                  <a:lnTo>
                    <a:pt x="235419" y="554520"/>
                  </a:lnTo>
                  <a:lnTo>
                    <a:pt x="242912" y="554520"/>
                  </a:lnTo>
                  <a:lnTo>
                    <a:pt x="242912" y="539534"/>
                  </a:lnTo>
                  <a:close/>
                </a:path>
                <a:path w="243205" h="1334134">
                  <a:moveTo>
                    <a:pt x="242912" y="509562"/>
                  </a:moveTo>
                  <a:lnTo>
                    <a:pt x="235419" y="509562"/>
                  </a:lnTo>
                  <a:lnTo>
                    <a:pt x="235419" y="524548"/>
                  </a:lnTo>
                  <a:lnTo>
                    <a:pt x="242912" y="524548"/>
                  </a:lnTo>
                  <a:lnTo>
                    <a:pt x="242912" y="509562"/>
                  </a:lnTo>
                  <a:close/>
                </a:path>
                <a:path w="243205" h="1334134">
                  <a:moveTo>
                    <a:pt x="242912" y="479590"/>
                  </a:moveTo>
                  <a:lnTo>
                    <a:pt x="235419" y="479590"/>
                  </a:lnTo>
                  <a:lnTo>
                    <a:pt x="235419" y="494576"/>
                  </a:lnTo>
                  <a:lnTo>
                    <a:pt x="242912" y="494576"/>
                  </a:lnTo>
                  <a:lnTo>
                    <a:pt x="242912" y="479590"/>
                  </a:lnTo>
                  <a:close/>
                </a:path>
                <a:path w="243205" h="1334134">
                  <a:moveTo>
                    <a:pt x="242912" y="449618"/>
                  </a:moveTo>
                  <a:lnTo>
                    <a:pt x="235419" y="449618"/>
                  </a:lnTo>
                  <a:lnTo>
                    <a:pt x="235419" y="464604"/>
                  </a:lnTo>
                  <a:lnTo>
                    <a:pt x="242912" y="464604"/>
                  </a:lnTo>
                  <a:lnTo>
                    <a:pt x="242912" y="449618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980808" y="6383362"/>
              <a:ext cx="7620" cy="464820"/>
            </a:xfrm>
            <a:custGeom>
              <a:avLst/>
              <a:gdLst/>
              <a:ahLst/>
              <a:cxnLst/>
              <a:rect l="l" t="t" r="r" b="b"/>
              <a:pathLst>
                <a:path w="7619" h="464820">
                  <a:moveTo>
                    <a:pt x="7493" y="449618"/>
                  </a:moveTo>
                  <a:lnTo>
                    <a:pt x="0" y="449618"/>
                  </a:lnTo>
                  <a:lnTo>
                    <a:pt x="0" y="464604"/>
                  </a:lnTo>
                  <a:lnTo>
                    <a:pt x="7493" y="464604"/>
                  </a:lnTo>
                  <a:lnTo>
                    <a:pt x="7493" y="449618"/>
                  </a:lnTo>
                  <a:close/>
                </a:path>
                <a:path w="7619" h="464820">
                  <a:moveTo>
                    <a:pt x="7493" y="419633"/>
                  </a:moveTo>
                  <a:lnTo>
                    <a:pt x="0" y="419633"/>
                  </a:lnTo>
                  <a:lnTo>
                    <a:pt x="0" y="434632"/>
                  </a:lnTo>
                  <a:lnTo>
                    <a:pt x="7493" y="434632"/>
                  </a:lnTo>
                  <a:lnTo>
                    <a:pt x="7493" y="419633"/>
                  </a:lnTo>
                  <a:close/>
                </a:path>
                <a:path w="7619" h="464820">
                  <a:moveTo>
                    <a:pt x="7493" y="389661"/>
                  </a:moveTo>
                  <a:lnTo>
                    <a:pt x="0" y="389661"/>
                  </a:lnTo>
                  <a:lnTo>
                    <a:pt x="0" y="404647"/>
                  </a:lnTo>
                  <a:lnTo>
                    <a:pt x="7493" y="404647"/>
                  </a:lnTo>
                  <a:lnTo>
                    <a:pt x="7493" y="389661"/>
                  </a:lnTo>
                  <a:close/>
                </a:path>
                <a:path w="7619" h="464820">
                  <a:moveTo>
                    <a:pt x="7493" y="359689"/>
                  </a:moveTo>
                  <a:lnTo>
                    <a:pt x="0" y="359689"/>
                  </a:lnTo>
                  <a:lnTo>
                    <a:pt x="0" y="374675"/>
                  </a:lnTo>
                  <a:lnTo>
                    <a:pt x="7493" y="374675"/>
                  </a:lnTo>
                  <a:lnTo>
                    <a:pt x="7493" y="359689"/>
                  </a:lnTo>
                  <a:close/>
                </a:path>
                <a:path w="7619" h="464820">
                  <a:moveTo>
                    <a:pt x="7493" y="329717"/>
                  </a:moveTo>
                  <a:lnTo>
                    <a:pt x="0" y="329717"/>
                  </a:lnTo>
                  <a:lnTo>
                    <a:pt x="0" y="344703"/>
                  </a:lnTo>
                  <a:lnTo>
                    <a:pt x="7493" y="344703"/>
                  </a:lnTo>
                  <a:lnTo>
                    <a:pt x="7493" y="329717"/>
                  </a:lnTo>
                  <a:close/>
                </a:path>
                <a:path w="7619" h="464820">
                  <a:moveTo>
                    <a:pt x="7493" y="299745"/>
                  </a:moveTo>
                  <a:lnTo>
                    <a:pt x="0" y="299745"/>
                  </a:lnTo>
                  <a:lnTo>
                    <a:pt x="0" y="314731"/>
                  </a:lnTo>
                  <a:lnTo>
                    <a:pt x="7493" y="314731"/>
                  </a:lnTo>
                  <a:lnTo>
                    <a:pt x="7493" y="299745"/>
                  </a:lnTo>
                  <a:close/>
                </a:path>
                <a:path w="7619" h="464820">
                  <a:moveTo>
                    <a:pt x="7493" y="269773"/>
                  </a:moveTo>
                  <a:lnTo>
                    <a:pt x="0" y="269773"/>
                  </a:lnTo>
                  <a:lnTo>
                    <a:pt x="0" y="284759"/>
                  </a:lnTo>
                  <a:lnTo>
                    <a:pt x="7493" y="284759"/>
                  </a:lnTo>
                  <a:lnTo>
                    <a:pt x="7493" y="269773"/>
                  </a:lnTo>
                  <a:close/>
                </a:path>
                <a:path w="7619" h="464820">
                  <a:moveTo>
                    <a:pt x="7493" y="239801"/>
                  </a:moveTo>
                  <a:lnTo>
                    <a:pt x="0" y="239801"/>
                  </a:lnTo>
                  <a:lnTo>
                    <a:pt x="0" y="254787"/>
                  </a:lnTo>
                  <a:lnTo>
                    <a:pt x="7493" y="254787"/>
                  </a:lnTo>
                  <a:lnTo>
                    <a:pt x="7493" y="239801"/>
                  </a:lnTo>
                  <a:close/>
                </a:path>
                <a:path w="7619" h="464820">
                  <a:moveTo>
                    <a:pt x="7493" y="209816"/>
                  </a:moveTo>
                  <a:lnTo>
                    <a:pt x="0" y="209816"/>
                  </a:lnTo>
                  <a:lnTo>
                    <a:pt x="0" y="224815"/>
                  </a:lnTo>
                  <a:lnTo>
                    <a:pt x="7493" y="224815"/>
                  </a:lnTo>
                  <a:lnTo>
                    <a:pt x="7493" y="209816"/>
                  </a:lnTo>
                  <a:close/>
                </a:path>
                <a:path w="7619" h="464820">
                  <a:moveTo>
                    <a:pt x="7493" y="179844"/>
                  </a:moveTo>
                  <a:lnTo>
                    <a:pt x="0" y="179844"/>
                  </a:lnTo>
                  <a:lnTo>
                    <a:pt x="0" y="194830"/>
                  </a:lnTo>
                  <a:lnTo>
                    <a:pt x="7493" y="194830"/>
                  </a:lnTo>
                  <a:lnTo>
                    <a:pt x="7493" y="179844"/>
                  </a:lnTo>
                  <a:close/>
                </a:path>
                <a:path w="7619" h="464820">
                  <a:moveTo>
                    <a:pt x="7493" y="149872"/>
                  </a:moveTo>
                  <a:lnTo>
                    <a:pt x="0" y="149872"/>
                  </a:lnTo>
                  <a:lnTo>
                    <a:pt x="0" y="164858"/>
                  </a:lnTo>
                  <a:lnTo>
                    <a:pt x="7493" y="164858"/>
                  </a:lnTo>
                  <a:lnTo>
                    <a:pt x="7493" y="149872"/>
                  </a:lnTo>
                  <a:close/>
                </a:path>
                <a:path w="7619" h="464820">
                  <a:moveTo>
                    <a:pt x="7493" y="119900"/>
                  </a:moveTo>
                  <a:lnTo>
                    <a:pt x="0" y="119900"/>
                  </a:lnTo>
                  <a:lnTo>
                    <a:pt x="0" y="134886"/>
                  </a:lnTo>
                  <a:lnTo>
                    <a:pt x="7493" y="134886"/>
                  </a:lnTo>
                  <a:lnTo>
                    <a:pt x="7493" y="119900"/>
                  </a:lnTo>
                  <a:close/>
                </a:path>
                <a:path w="7619" h="464820">
                  <a:moveTo>
                    <a:pt x="7493" y="89928"/>
                  </a:moveTo>
                  <a:lnTo>
                    <a:pt x="0" y="89928"/>
                  </a:lnTo>
                  <a:lnTo>
                    <a:pt x="0" y="104914"/>
                  </a:lnTo>
                  <a:lnTo>
                    <a:pt x="7493" y="104914"/>
                  </a:lnTo>
                  <a:lnTo>
                    <a:pt x="7493" y="89928"/>
                  </a:lnTo>
                  <a:close/>
                </a:path>
                <a:path w="7619" h="464820">
                  <a:moveTo>
                    <a:pt x="7493" y="59956"/>
                  </a:moveTo>
                  <a:lnTo>
                    <a:pt x="0" y="59956"/>
                  </a:lnTo>
                  <a:lnTo>
                    <a:pt x="0" y="74942"/>
                  </a:lnTo>
                  <a:lnTo>
                    <a:pt x="7493" y="74942"/>
                  </a:lnTo>
                  <a:lnTo>
                    <a:pt x="7493" y="59956"/>
                  </a:lnTo>
                  <a:close/>
                </a:path>
                <a:path w="7619" h="464820">
                  <a:moveTo>
                    <a:pt x="7493" y="29984"/>
                  </a:moveTo>
                  <a:lnTo>
                    <a:pt x="0" y="29984"/>
                  </a:lnTo>
                  <a:lnTo>
                    <a:pt x="0" y="44970"/>
                  </a:lnTo>
                  <a:lnTo>
                    <a:pt x="7493" y="44970"/>
                  </a:lnTo>
                  <a:lnTo>
                    <a:pt x="7493" y="29984"/>
                  </a:lnTo>
                  <a:close/>
                </a:path>
                <a:path w="7619" h="464820">
                  <a:moveTo>
                    <a:pt x="7493" y="0"/>
                  </a:moveTo>
                  <a:lnTo>
                    <a:pt x="0" y="0"/>
                  </a:lnTo>
                  <a:lnTo>
                    <a:pt x="0" y="14998"/>
                  </a:lnTo>
                  <a:lnTo>
                    <a:pt x="7493" y="14998"/>
                  </a:lnTo>
                  <a:lnTo>
                    <a:pt x="7493" y="0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101237" y="6831613"/>
              <a:ext cx="1648460" cy="671830"/>
            </a:xfrm>
            <a:custGeom>
              <a:avLst/>
              <a:gdLst/>
              <a:ahLst/>
              <a:cxnLst/>
              <a:rect l="l" t="t" r="r" b="b"/>
              <a:pathLst>
                <a:path w="1648459" h="671829">
                  <a:moveTo>
                    <a:pt x="0" y="223839"/>
                  </a:moveTo>
                  <a:lnTo>
                    <a:pt x="235414" y="447679"/>
                  </a:lnTo>
                  <a:lnTo>
                    <a:pt x="706244" y="0"/>
                  </a:lnTo>
                  <a:lnTo>
                    <a:pt x="941659" y="224125"/>
                  </a:lnTo>
                  <a:lnTo>
                    <a:pt x="1177074" y="671520"/>
                  </a:lnTo>
                  <a:lnTo>
                    <a:pt x="1647904" y="222262"/>
                  </a:lnTo>
                </a:path>
              </a:pathLst>
            </a:custGeom>
            <a:ln w="7494">
              <a:solidFill>
                <a:srgbClr val="5D17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0601" y="7243263"/>
              <a:ext cx="72095" cy="720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71432" y="6795582"/>
              <a:ext cx="72095" cy="720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6852" y="7019711"/>
              <a:ext cx="72095" cy="720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42263" y="7467107"/>
              <a:ext cx="72095" cy="720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1237" y="6219912"/>
              <a:ext cx="2285104" cy="150820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7931" y="6182662"/>
              <a:ext cx="1004270" cy="100377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00998" y="6205718"/>
              <a:ext cx="899541" cy="8990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322506" y="7026839"/>
              <a:ext cx="739775" cy="739775"/>
            </a:xfrm>
            <a:custGeom>
              <a:avLst/>
              <a:gdLst/>
              <a:ahLst/>
              <a:cxnLst/>
              <a:rect l="l" t="t" r="r" b="b"/>
              <a:pathLst>
                <a:path w="739775" h="739775">
                  <a:moveTo>
                    <a:pt x="739624" y="625168"/>
                  </a:moveTo>
                  <a:lnTo>
                    <a:pt x="625522" y="739213"/>
                  </a:lnTo>
                  <a:lnTo>
                    <a:pt x="0" y="114045"/>
                  </a:lnTo>
                  <a:lnTo>
                    <a:pt x="114101" y="0"/>
                  </a:lnTo>
                  <a:lnTo>
                    <a:pt x="739624" y="625168"/>
                  </a:lnTo>
                  <a:close/>
                </a:path>
              </a:pathLst>
            </a:custGeom>
            <a:solidFill>
              <a:srgbClr val="D9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54349" y="7058616"/>
              <a:ext cx="675991" cy="6756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309611" y="7013955"/>
              <a:ext cx="765810" cy="765175"/>
            </a:xfrm>
            <a:custGeom>
              <a:avLst/>
              <a:gdLst/>
              <a:ahLst/>
              <a:cxnLst/>
              <a:rect l="l" t="t" r="r" b="b"/>
              <a:pathLst>
                <a:path w="765809" h="765175">
                  <a:moveTo>
                    <a:pt x="186347" y="46431"/>
                  </a:moveTo>
                  <a:lnTo>
                    <a:pt x="139890" y="0"/>
                  </a:lnTo>
                  <a:lnTo>
                    <a:pt x="0" y="139814"/>
                  </a:lnTo>
                  <a:lnTo>
                    <a:pt x="46469" y="186245"/>
                  </a:lnTo>
                  <a:lnTo>
                    <a:pt x="186347" y="46431"/>
                  </a:lnTo>
                  <a:close/>
                </a:path>
                <a:path w="765809" h="765175">
                  <a:moveTo>
                    <a:pt x="765403" y="625170"/>
                  </a:moveTo>
                  <a:lnTo>
                    <a:pt x="718947" y="578739"/>
                  </a:lnTo>
                  <a:lnTo>
                    <a:pt x="579056" y="718566"/>
                  </a:lnTo>
                  <a:lnTo>
                    <a:pt x="625513" y="764997"/>
                  </a:lnTo>
                  <a:lnTo>
                    <a:pt x="765403" y="625170"/>
                  </a:lnTo>
                  <a:close/>
                </a:path>
              </a:pathLst>
            </a:custGeom>
            <a:solidFill>
              <a:srgbClr val="D94A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40793" y="6279792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4">
                  <a:moveTo>
                    <a:pt x="22435" y="39595"/>
                  </a:moveTo>
                  <a:lnTo>
                    <a:pt x="17181" y="39595"/>
                  </a:lnTo>
                  <a:lnTo>
                    <a:pt x="14654" y="39093"/>
                  </a:lnTo>
                  <a:lnTo>
                    <a:pt x="0" y="22423"/>
                  </a:lnTo>
                  <a:lnTo>
                    <a:pt x="0" y="17172"/>
                  </a:lnTo>
                  <a:lnTo>
                    <a:pt x="17181" y="0"/>
                  </a:lnTo>
                  <a:lnTo>
                    <a:pt x="22435" y="0"/>
                  </a:lnTo>
                  <a:lnTo>
                    <a:pt x="39616" y="17172"/>
                  </a:lnTo>
                  <a:lnTo>
                    <a:pt x="39616" y="19797"/>
                  </a:lnTo>
                  <a:lnTo>
                    <a:pt x="39616" y="22423"/>
                  </a:lnTo>
                  <a:lnTo>
                    <a:pt x="24961" y="39093"/>
                  </a:lnTo>
                  <a:lnTo>
                    <a:pt x="22435" y="39595"/>
                  </a:lnTo>
                  <a:close/>
                </a:path>
              </a:pathLst>
            </a:custGeom>
            <a:solidFill>
              <a:srgbClr val="BCB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9153" y="5406208"/>
            <a:ext cx="199263" cy="19969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3600" y="5406208"/>
            <a:ext cx="199263" cy="19969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8350" y="5406208"/>
            <a:ext cx="199263" cy="19969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92797" y="5406208"/>
            <a:ext cx="199566" cy="19969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97547" y="5406208"/>
            <a:ext cx="199263" cy="19969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02298" y="5406208"/>
            <a:ext cx="199263" cy="19969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06744" y="5406208"/>
            <a:ext cx="199566" cy="19969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74403" y="5406208"/>
            <a:ext cx="199263" cy="19969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9153" y="5668916"/>
            <a:ext cx="199263" cy="19969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3600" y="5668916"/>
            <a:ext cx="199263" cy="19969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8350" y="5668916"/>
            <a:ext cx="199263" cy="19969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92797" y="5668916"/>
            <a:ext cx="199566" cy="19969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97547" y="5668916"/>
            <a:ext cx="199263" cy="19969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06744" y="5668916"/>
            <a:ext cx="199566" cy="19969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74403" y="5668916"/>
            <a:ext cx="199263" cy="19969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9153" y="5931625"/>
            <a:ext cx="199263" cy="19969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3600" y="5931625"/>
            <a:ext cx="199263" cy="19969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8350" y="5931625"/>
            <a:ext cx="199263" cy="199694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92797" y="5931625"/>
            <a:ext cx="199566" cy="19969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97547" y="5931625"/>
            <a:ext cx="199263" cy="19969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74403" y="5931625"/>
            <a:ext cx="199263" cy="19969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279153" y="6194029"/>
            <a:ext cx="199263" cy="19999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983600" y="6194029"/>
            <a:ext cx="199263" cy="19999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688350" y="6194029"/>
            <a:ext cx="199263" cy="19999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92797" y="6194029"/>
            <a:ext cx="199566" cy="19999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574403" y="6194029"/>
            <a:ext cx="199263" cy="19999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279153" y="6456738"/>
            <a:ext cx="199263" cy="19999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688350" y="6456738"/>
            <a:ext cx="199263" cy="19999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574403" y="6456738"/>
            <a:ext cx="199263" cy="19999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79153" y="6719446"/>
            <a:ext cx="199263" cy="19969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574403" y="6719446"/>
            <a:ext cx="199263" cy="19969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574403" y="6982155"/>
            <a:ext cx="199263" cy="19969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9153" y="5143500"/>
            <a:ext cx="199263" cy="199694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83600" y="5143500"/>
            <a:ext cx="199263" cy="19969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88350" y="5143500"/>
            <a:ext cx="199263" cy="19969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92797" y="5143500"/>
            <a:ext cx="199566" cy="19969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097547" y="5143500"/>
            <a:ext cx="199263" cy="19969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02298" y="5143500"/>
            <a:ext cx="199263" cy="19969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06744" y="5143500"/>
            <a:ext cx="199566" cy="19969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11494" y="5143500"/>
            <a:ext cx="199263" cy="19969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74403" y="5143500"/>
            <a:ext cx="199263" cy="199694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2549720" y="3399222"/>
            <a:ext cx="97155" cy="53340"/>
          </a:xfrm>
          <a:custGeom>
            <a:avLst/>
            <a:gdLst/>
            <a:ahLst/>
            <a:cxnLst/>
            <a:rect l="l" t="t" r="r" b="b"/>
            <a:pathLst>
              <a:path w="97155" h="53339">
                <a:moveTo>
                  <a:pt x="0" y="53146"/>
                </a:moveTo>
                <a:lnTo>
                  <a:pt x="97153" y="53146"/>
                </a:lnTo>
                <a:lnTo>
                  <a:pt x="97153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10188" y="3399222"/>
            <a:ext cx="63500" cy="53340"/>
          </a:xfrm>
          <a:custGeom>
            <a:avLst/>
            <a:gdLst/>
            <a:ahLst/>
            <a:cxnLst/>
            <a:rect l="l" t="t" r="r" b="b"/>
            <a:pathLst>
              <a:path w="63500" h="53339">
                <a:moveTo>
                  <a:pt x="0" y="53146"/>
                </a:moveTo>
                <a:lnTo>
                  <a:pt x="63313" y="53146"/>
                </a:lnTo>
                <a:lnTo>
                  <a:pt x="63313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36816" y="3399222"/>
            <a:ext cx="63500" cy="53340"/>
          </a:xfrm>
          <a:custGeom>
            <a:avLst/>
            <a:gdLst/>
            <a:ahLst/>
            <a:cxnLst/>
            <a:rect l="l" t="t" r="r" b="b"/>
            <a:pathLst>
              <a:path w="63500" h="53339">
                <a:moveTo>
                  <a:pt x="0" y="53146"/>
                </a:moveTo>
                <a:lnTo>
                  <a:pt x="63313" y="53146"/>
                </a:lnTo>
                <a:lnTo>
                  <a:pt x="63313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63443" y="3399222"/>
            <a:ext cx="62865" cy="53340"/>
          </a:xfrm>
          <a:custGeom>
            <a:avLst/>
            <a:gdLst/>
            <a:ahLst/>
            <a:cxnLst/>
            <a:rect l="l" t="t" r="r" b="b"/>
            <a:pathLst>
              <a:path w="62864" h="53339">
                <a:moveTo>
                  <a:pt x="0" y="53146"/>
                </a:moveTo>
                <a:lnTo>
                  <a:pt x="62768" y="53146"/>
                </a:lnTo>
                <a:lnTo>
                  <a:pt x="62768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089525" y="3399222"/>
            <a:ext cx="63500" cy="53340"/>
          </a:xfrm>
          <a:custGeom>
            <a:avLst/>
            <a:gdLst/>
            <a:ahLst/>
            <a:cxnLst/>
            <a:rect l="l" t="t" r="r" b="b"/>
            <a:pathLst>
              <a:path w="63500" h="53339">
                <a:moveTo>
                  <a:pt x="0" y="53146"/>
                </a:moveTo>
                <a:lnTo>
                  <a:pt x="63313" y="53146"/>
                </a:lnTo>
                <a:lnTo>
                  <a:pt x="63313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16153" y="3399222"/>
            <a:ext cx="63500" cy="53340"/>
          </a:xfrm>
          <a:custGeom>
            <a:avLst/>
            <a:gdLst/>
            <a:ahLst/>
            <a:cxnLst/>
            <a:rect l="l" t="t" r="r" b="b"/>
            <a:pathLst>
              <a:path w="63500" h="53339">
                <a:moveTo>
                  <a:pt x="0" y="53146"/>
                </a:moveTo>
                <a:lnTo>
                  <a:pt x="63313" y="53146"/>
                </a:lnTo>
                <a:lnTo>
                  <a:pt x="63313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42781" y="3399222"/>
            <a:ext cx="253365" cy="53340"/>
          </a:xfrm>
          <a:custGeom>
            <a:avLst/>
            <a:gdLst/>
            <a:ahLst/>
            <a:cxnLst/>
            <a:rect l="l" t="t" r="r" b="b"/>
            <a:pathLst>
              <a:path w="253364" h="53339">
                <a:moveTo>
                  <a:pt x="0" y="53146"/>
                </a:moveTo>
                <a:lnTo>
                  <a:pt x="253255" y="53146"/>
                </a:lnTo>
                <a:lnTo>
                  <a:pt x="253255" y="0"/>
                </a:lnTo>
                <a:lnTo>
                  <a:pt x="0" y="0"/>
                </a:lnTo>
                <a:lnTo>
                  <a:pt x="0" y="53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49720" y="2930768"/>
            <a:ext cx="78740" cy="52705"/>
          </a:xfrm>
          <a:custGeom>
            <a:avLst/>
            <a:gdLst/>
            <a:ahLst/>
            <a:cxnLst/>
            <a:rect l="l" t="t" r="r" b="b"/>
            <a:pathLst>
              <a:path w="78739" h="52705">
                <a:moveTo>
                  <a:pt x="0" y="52598"/>
                </a:moveTo>
                <a:lnTo>
                  <a:pt x="78595" y="52598"/>
                </a:lnTo>
                <a:lnTo>
                  <a:pt x="78595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91630" y="2930768"/>
            <a:ext cx="63500" cy="52705"/>
          </a:xfrm>
          <a:custGeom>
            <a:avLst/>
            <a:gdLst/>
            <a:ahLst/>
            <a:cxnLst/>
            <a:rect l="l" t="t" r="r" b="b"/>
            <a:pathLst>
              <a:path w="63500" h="52705">
                <a:moveTo>
                  <a:pt x="0" y="52598"/>
                </a:moveTo>
                <a:lnTo>
                  <a:pt x="63313" y="52598"/>
                </a:lnTo>
                <a:lnTo>
                  <a:pt x="63313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18258" y="2930768"/>
            <a:ext cx="63500" cy="52705"/>
          </a:xfrm>
          <a:custGeom>
            <a:avLst/>
            <a:gdLst/>
            <a:ahLst/>
            <a:cxnLst/>
            <a:rect l="l" t="t" r="r" b="b"/>
            <a:pathLst>
              <a:path w="63500" h="52705">
                <a:moveTo>
                  <a:pt x="0" y="52598"/>
                </a:moveTo>
                <a:lnTo>
                  <a:pt x="63313" y="52598"/>
                </a:lnTo>
                <a:lnTo>
                  <a:pt x="63313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44886" y="2930768"/>
            <a:ext cx="62865" cy="52705"/>
          </a:xfrm>
          <a:custGeom>
            <a:avLst/>
            <a:gdLst/>
            <a:ahLst/>
            <a:cxnLst/>
            <a:rect l="l" t="t" r="r" b="b"/>
            <a:pathLst>
              <a:path w="62864" h="52705">
                <a:moveTo>
                  <a:pt x="0" y="52598"/>
                </a:moveTo>
                <a:lnTo>
                  <a:pt x="62768" y="52598"/>
                </a:lnTo>
                <a:lnTo>
                  <a:pt x="62768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70967" y="2930768"/>
            <a:ext cx="63500" cy="52705"/>
          </a:xfrm>
          <a:custGeom>
            <a:avLst/>
            <a:gdLst/>
            <a:ahLst/>
            <a:cxnLst/>
            <a:rect l="l" t="t" r="r" b="b"/>
            <a:pathLst>
              <a:path w="63500" h="52705">
                <a:moveTo>
                  <a:pt x="0" y="52598"/>
                </a:moveTo>
                <a:lnTo>
                  <a:pt x="63313" y="52598"/>
                </a:lnTo>
                <a:lnTo>
                  <a:pt x="63313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97595" y="2930768"/>
            <a:ext cx="63500" cy="52705"/>
          </a:xfrm>
          <a:custGeom>
            <a:avLst/>
            <a:gdLst/>
            <a:ahLst/>
            <a:cxnLst/>
            <a:rect l="l" t="t" r="r" b="b"/>
            <a:pathLst>
              <a:path w="63500" h="52705">
                <a:moveTo>
                  <a:pt x="0" y="52598"/>
                </a:moveTo>
                <a:lnTo>
                  <a:pt x="63313" y="52598"/>
                </a:lnTo>
                <a:lnTo>
                  <a:pt x="63313" y="0"/>
                </a:lnTo>
                <a:lnTo>
                  <a:pt x="0" y="0"/>
                </a:lnTo>
                <a:lnTo>
                  <a:pt x="0" y="52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89"/>
          <p:cNvGrpSpPr/>
          <p:nvPr/>
        </p:nvGrpSpPr>
        <p:grpSpPr>
          <a:xfrm>
            <a:off x="1935276" y="2131383"/>
            <a:ext cx="2029460" cy="2074545"/>
            <a:chOff x="1935276" y="2131383"/>
            <a:chExt cx="2029460" cy="2074545"/>
          </a:xfrm>
        </p:grpSpPr>
        <p:sp>
          <p:nvSpPr>
            <p:cNvPr id="90" name="object 90"/>
            <p:cNvSpPr/>
            <p:nvPr/>
          </p:nvSpPr>
          <p:spPr>
            <a:xfrm>
              <a:off x="2549715" y="2930778"/>
              <a:ext cx="1046480" cy="468630"/>
            </a:xfrm>
            <a:custGeom>
              <a:avLst/>
              <a:gdLst/>
              <a:ahLst/>
              <a:cxnLst/>
              <a:rect l="l" t="t" r="r" b="b"/>
              <a:pathLst>
                <a:path w="1046479" h="468629">
                  <a:moveTo>
                    <a:pt x="1046314" y="0"/>
                  </a:moveTo>
                  <a:lnTo>
                    <a:pt x="774496" y="0"/>
                  </a:lnTo>
                  <a:lnTo>
                    <a:pt x="774496" y="52590"/>
                  </a:lnTo>
                  <a:lnTo>
                    <a:pt x="0" y="52590"/>
                  </a:lnTo>
                  <a:lnTo>
                    <a:pt x="0" y="468452"/>
                  </a:lnTo>
                  <a:lnTo>
                    <a:pt x="1046314" y="468452"/>
                  </a:lnTo>
                  <a:lnTo>
                    <a:pt x="1046314" y="52590"/>
                  </a:lnTo>
                  <a:lnTo>
                    <a:pt x="10463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35264" y="2131389"/>
              <a:ext cx="2029460" cy="2074545"/>
            </a:xfrm>
            <a:custGeom>
              <a:avLst/>
              <a:gdLst/>
              <a:ahLst/>
              <a:cxnLst/>
              <a:rect l="l" t="t" r="r" b="b"/>
              <a:pathLst>
                <a:path w="2029460" h="2074545">
                  <a:moveTo>
                    <a:pt x="666851" y="1164831"/>
                  </a:moveTo>
                  <a:lnTo>
                    <a:pt x="561505" y="1164831"/>
                  </a:lnTo>
                  <a:lnTo>
                    <a:pt x="561505" y="1180719"/>
                  </a:lnTo>
                  <a:lnTo>
                    <a:pt x="226923" y="1180719"/>
                  </a:lnTo>
                  <a:lnTo>
                    <a:pt x="216560" y="1193876"/>
                  </a:lnTo>
                  <a:lnTo>
                    <a:pt x="216560" y="1434579"/>
                  </a:lnTo>
                  <a:lnTo>
                    <a:pt x="196697" y="1443329"/>
                  </a:lnTo>
                  <a:lnTo>
                    <a:pt x="189534" y="1463649"/>
                  </a:lnTo>
                  <a:lnTo>
                    <a:pt x="196697" y="1483855"/>
                  </a:lnTo>
                  <a:lnTo>
                    <a:pt x="218198" y="1493024"/>
                  </a:lnTo>
                  <a:lnTo>
                    <a:pt x="239687" y="1483779"/>
                  </a:lnTo>
                  <a:lnTo>
                    <a:pt x="246849" y="1463433"/>
                  </a:lnTo>
                  <a:lnTo>
                    <a:pt x="239687" y="1443101"/>
                  </a:lnTo>
                  <a:lnTo>
                    <a:pt x="238391" y="1442554"/>
                  </a:lnTo>
                  <a:lnTo>
                    <a:pt x="238391" y="1202093"/>
                  </a:lnTo>
                  <a:lnTo>
                    <a:pt x="235115" y="1197165"/>
                  </a:lnTo>
                  <a:lnTo>
                    <a:pt x="561505" y="1197165"/>
                  </a:lnTo>
                  <a:lnTo>
                    <a:pt x="561505" y="1228394"/>
                  </a:lnTo>
                  <a:lnTo>
                    <a:pt x="666851" y="1228394"/>
                  </a:lnTo>
                  <a:lnTo>
                    <a:pt x="666851" y="1164831"/>
                  </a:lnTo>
                  <a:close/>
                </a:path>
                <a:path w="2029460" h="2074545">
                  <a:moveTo>
                    <a:pt x="666851" y="1037717"/>
                  </a:moveTo>
                  <a:lnTo>
                    <a:pt x="561505" y="1037717"/>
                  </a:lnTo>
                  <a:lnTo>
                    <a:pt x="561505" y="1060183"/>
                  </a:lnTo>
                  <a:lnTo>
                    <a:pt x="41897" y="1060183"/>
                  </a:lnTo>
                  <a:lnTo>
                    <a:pt x="41897" y="755713"/>
                  </a:lnTo>
                  <a:lnTo>
                    <a:pt x="49745" y="752335"/>
                  </a:lnTo>
                  <a:lnTo>
                    <a:pt x="56908" y="731989"/>
                  </a:lnTo>
                  <a:lnTo>
                    <a:pt x="49745" y="711657"/>
                  </a:lnTo>
                  <a:lnTo>
                    <a:pt x="28257" y="702411"/>
                  </a:lnTo>
                  <a:lnTo>
                    <a:pt x="7073" y="711657"/>
                  </a:lnTo>
                  <a:lnTo>
                    <a:pt x="0" y="731989"/>
                  </a:lnTo>
                  <a:lnTo>
                    <a:pt x="7073" y="752335"/>
                  </a:lnTo>
                  <a:lnTo>
                    <a:pt x="20066" y="758012"/>
                  </a:lnTo>
                  <a:lnTo>
                    <a:pt x="20066" y="1082103"/>
                  </a:lnTo>
                  <a:lnTo>
                    <a:pt x="41897" y="1082103"/>
                  </a:lnTo>
                  <a:lnTo>
                    <a:pt x="561505" y="1082103"/>
                  </a:lnTo>
                  <a:lnTo>
                    <a:pt x="561505" y="1101280"/>
                  </a:lnTo>
                  <a:lnTo>
                    <a:pt x="666851" y="1101280"/>
                  </a:lnTo>
                  <a:lnTo>
                    <a:pt x="666851" y="1037717"/>
                  </a:lnTo>
                  <a:close/>
                </a:path>
                <a:path w="2029460" h="2074545">
                  <a:moveTo>
                    <a:pt x="666851" y="910602"/>
                  </a:moveTo>
                  <a:lnTo>
                    <a:pt x="561505" y="910602"/>
                  </a:lnTo>
                  <a:lnTo>
                    <a:pt x="561505" y="923213"/>
                  </a:lnTo>
                  <a:lnTo>
                    <a:pt x="222948" y="923213"/>
                  </a:lnTo>
                  <a:lnTo>
                    <a:pt x="220040" y="914920"/>
                  </a:lnTo>
                  <a:lnTo>
                    <a:pt x="198539" y="905675"/>
                  </a:lnTo>
                  <a:lnTo>
                    <a:pt x="177050" y="914920"/>
                  </a:lnTo>
                  <a:lnTo>
                    <a:pt x="169887" y="935266"/>
                  </a:lnTo>
                  <a:lnTo>
                    <a:pt x="177050" y="955598"/>
                  </a:lnTo>
                  <a:lnTo>
                    <a:pt x="198539" y="964844"/>
                  </a:lnTo>
                  <a:lnTo>
                    <a:pt x="220040" y="955598"/>
                  </a:lnTo>
                  <a:lnTo>
                    <a:pt x="223723" y="945121"/>
                  </a:lnTo>
                  <a:lnTo>
                    <a:pt x="561505" y="945121"/>
                  </a:lnTo>
                  <a:lnTo>
                    <a:pt x="561505" y="974166"/>
                  </a:lnTo>
                  <a:lnTo>
                    <a:pt x="666851" y="974166"/>
                  </a:lnTo>
                  <a:lnTo>
                    <a:pt x="666851" y="910602"/>
                  </a:lnTo>
                  <a:close/>
                </a:path>
                <a:path w="2029460" h="2074545">
                  <a:moveTo>
                    <a:pt x="756361" y="746239"/>
                  </a:moveTo>
                  <a:lnTo>
                    <a:pt x="745985" y="746239"/>
                  </a:lnTo>
                  <a:lnTo>
                    <a:pt x="745985" y="687616"/>
                  </a:lnTo>
                  <a:lnTo>
                    <a:pt x="724154" y="687616"/>
                  </a:lnTo>
                  <a:lnTo>
                    <a:pt x="390652" y="687616"/>
                  </a:lnTo>
                  <a:lnTo>
                    <a:pt x="371563" y="679399"/>
                  </a:lnTo>
                  <a:lnTo>
                    <a:pt x="350380" y="688644"/>
                  </a:lnTo>
                  <a:lnTo>
                    <a:pt x="343319" y="708977"/>
                  </a:lnTo>
                  <a:lnTo>
                    <a:pt x="350380" y="729322"/>
                  </a:lnTo>
                  <a:lnTo>
                    <a:pt x="371563" y="738568"/>
                  </a:lnTo>
                  <a:lnTo>
                    <a:pt x="393052" y="729322"/>
                  </a:lnTo>
                  <a:lnTo>
                    <a:pt x="400011" y="709523"/>
                  </a:lnTo>
                  <a:lnTo>
                    <a:pt x="724154" y="709523"/>
                  </a:lnTo>
                  <a:lnTo>
                    <a:pt x="724154" y="746239"/>
                  </a:lnTo>
                  <a:lnTo>
                    <a:pt x="693051" y="746239"/>
                  </a:lnTo>
                  <a:lnTo>
                    <a:pt x="693051" y="851979"/>
                  </a:lnTo>
                  <a:lnTo>
                    <a:pt x="756361" y="851979"/>
                  </a:lnTo>
                  <a:lnTo>
                    <a:pt x="756361" y="746239"/>
                  </a:lnTo>
                  <a:close/>
                </a:path>
                <a:path w="2029460" h="2074545">
                  <a:moveTo>
                    <a:pt x="774915" y="1267841"/>
                  </a:moveTo>
                  <a:lnTo>
                    <a:pt x="711606" y="1267841"/>
                  </a:lnTo>
                  <a:lnTo>
                    <a:pt x="711606" y="1373581"/>
                  </a:lnTo>
                  <a:lnTo>
                    <a:pt x="724154" y="1373581"/>
                  </a:lnTo>
                  <a:lnTo>
                    <a:pt x="724154" y="1627263"/>
                  </a:lnTo>
                  <a:lnTo>
                    <a:pt x="717613" y="1635480"/>
                  </a:lnTo>
                  <a:lnTo>
                    <a:pt x="504037" y="1635480"/>
                  </a:lnTo>
                  <a:lnTo>
                    <a:pt x="501129" y="1627187"/>
                  </a:lnTo>
                  <a:lnTo>
                    <a:pt x="479640" y="1617941"/>
                  </a:lnTo>
                  <a:lnTo>
                    <a:pt x="458139" y="1627187"/>
                  </a:lnTo>
                  <a:lnTo>
                    <a:pt x="450977" y="1647532"/>
                  </a:lnTo>
                  <a:lnTo>
                    <a:pt x="458139" y="1667878"/>
                  </a:lnTo>
                  <a:lnTo>
                    <a:pt x="479640" y="1677123"/>
                  </a:lnTo>
                  <a:lnTo>
                    <a:pt x="501129" y="1667878"/>
                  </a:lnTo>
                  <a:lnTo>
                    <a:pt x="506742" y="1651914"/>
                  </a:lnTo>
                  <a:lnTo>
                    <a:pt x="725792" y="1651914"/>
                  </a:lnTo>
                  <a:lnTo>
                    <a:pt x="745985" y="1634934"/>
                  </a:lnTo>
                  <a:lnTo>
                    <a:pt x="745985" y="1373581"/>
                  </a:lnTo>
                  <a:lnTo>
                    <a:pt x="774915" y="1373581"/>
                  </a:lnTo>
                  <a:lnTo>
                    <a:pt x="774915" y="1267841"/>
                  </a:lnTo>
                  <a:close/>
                </a:path>
                <a:path w="2029460" h="2074545">
                  <a:moveTo>
                    <a:pt x="882992" y="746239"/>
                  </a:moveTo>
                  <a:lnTo>
                    <a:pt x="866063" y="746239"/>
                  </a:lnTo>
                  <a:lnTo>
                    <a:pt x="866063" y="610908"/>
                  </a:lnTo>
                  <a:lnTo>
                    <a:pt x="844232" y="610908"/>
                  </a:lnTo>
                  <a:lnTo>
                    <a:pt x="659879" y="610908"/>
                  </a:lnTo>
                  <a:lnTo>
                    <a:pt x="658317" y="606450"/>
                  </a:lnTo>
                  <a:lnTo>
                    <a:pt x="636828" y="597204"/>
                  </a:lnTo>
                  <a:lnTo>
                    <a:pt x="615340" y="606450"/>
                  </a:lnTo>
                  <a:lnTo>
                    <a:pt x="608177" y="626795"/>
                  </a:lnTo>
                  <a:lnTo>
                    <a:pt x="615340" y="647141"/>
                  </a:lnTo>
                  <a:lnTo>
                    <a:pt x="636828" y="656386"/>
                  </a:lnTo>
                  <a:lnTo>
                    <a:pt x="658317" y="647141"/>
                  </a:lnTo>
                  <a:lnTo>
                    <a:pt x="665276" y="627341"/>
                  </a:lnTo>
                  <a:lnTo>
                    <a:pt x="844232" y="627341"/>
                  </a:lnTo>
                  <a:lnTo>
                    <a:pt x="844232" y="746239"/>
                  </a:lnTo>
                  <a:lnTo>
                    <a:pt x="819670" y="746239"/>
                  </a:lnTo>
                  <a:lnTo>
                    <a:pt x="819670" y="851979"/>
                  </a:lnTo>
                  <a:lnTo>
                    <a:pt x="882992" y="851979"/>
                  </a:lnTo>
                  <a:lnTo>
                    <a:pt x="882992" y="746239"/>
                  </a:lnTo>
                  <a:close/>
                </a:path>
                <a:path w="2029460" h="2074545">
                  <a:moveTo>
                    <a:pt x="901547" y="1267841"/>
                  </a:moveTo>
                  <a:lnTo>
                    <a:pt x="838238" y="1267841"/>
                  </a:lnTo>
                  <a:lnTo>
                    <a:pt x="838238" y="1373581"/>
                  </a:lnTo>
                  <a:lnTo>
                    <a:pt x="844232" y="1373581"/>
                  </a:lnTo>
                  <a:lnTo>
                    <a:pt x="844232" y="1962023"/>
                  </a:lnTo>
                  <a:lnTo>
                    <a:pt x="834961" y="1969693"/>
                  </a:lnTo>
                  <a:lnTo>
                    <a:pt x="664921" y="1969693"/>
                  </a:lnTo>
                  <a:lnTo>
                    <a:pt x="661047" y="1958670"/>
                  </a:lnTo>
                  <a:lnTo>
                    <a:pt x="639559" y="1949424"/>
                  </a:lnTo>
                  <a:lnTo>
                    <a:pt x="618375" y="1958670"/>
                  </a:lnTo>
                  <a:lnTo>
                    <a:pt x="611314" y="1979015"/>
                  </a:lnTo>
                  <a:lnTo>
                    <a:pt x="618375" y="1999348"/>
                  </a:lnTo>
                  <a:lnTo>
                    <a:pt x="639559" y="2008593"/>
                  </a:lnTo>
                  <a:lnTo>
                    <a:pt x="661047" y="1999348"/>
                  </a:lnTo>
                  <a:lnTo>
                    <a:pt x="665695" y="1986140"/>
                  </a:lnTo>
                  <a:lnTo>
                    <a:pt x="843140" y="1986140"/>
                  </a:lnTo>
                  <a:lnTo>
                    <a:pt x="866063" y="1969693"/>
                  </a:lnTo>
                  <a:lnTo>
                    <a:pt x="866063" y="1373581"/>
                  </a:lnTo>
                  <a:lnTo>
                    <a:pt x="901547" y="1373581"/>
                  </a:lnTo>
                  <a:lnTo>
                    <a:pt x="901547" y="1267841"/>
                  </a:lnTo>
                  <a:close/>
                </a:path>
                <a:path w="2029460" h="2074545">
                  <a:moveTo>
                    <a:pt x="1009611" y="746239"/>
                  </a:moveTo>
                  <a:lnTo>
                    <a:pt x="980694" y="746239"/>
                  </a:lnTo>
                  <a:lnTo>
                    <a:pt x="980694" y="512279"/>
                  </a:lnTo>
                  <a:lnTo>
                    <a:pt x="964311" y="512279"/>
                  </a:lnTo>
                  <a:lnTo>
                    <a:pt x="806030" y="512279"/>
                  </a:lnTo>
                  <a:lnTo>
                    <a:pt x="806030" y="264083"/>
                  </a:lnTo>
                  <a:lnTo>
                    <a:pt x="808418" y="263055"/>
                  </a:lnTo>
                  <a:lnTo>
                    <a:pt x="815581" y="242722"/>
                  </a:lnTo>
                  <a:lnTo>
                    <a:pt x="808418" y="222377"/>
                  </a:lnTo>
                  <a:lnTo>
                    <a:pt x="786930" y="213131"/>
                  </a:lnTo>
                  <a:lnTo>
                    <a:pt x="765517" y="222377"/>
                  </a:lnTo>
                  <a:lnTo>
                    <a:pt x="758482" y="242722"/>
                  </a:lnTo>
                  <a:lnTo>
                    <a:pt x="765670" y="263055"/>
                  </a:lnTo>
                  <a:lnTo>
                    <a:pt x="784199" y="271119"/>
                  </a:lnTo>
                  <a:lnTo>
                    <a:pt x="784199" y="528726"/>
                  </a:lnTo>
                  <a:lnTo>
                    <a:pt x="806030" y="528726"/>
                  </a:lnTo>
                  <a:lnTo>
                    <a:pt x="964311" y="528726"/>
                  </a:lnTo>
                  <a:lnTo>
                    <a:pt x="964311" y="746239"/>
                  </a:lnTo>
                  <a:lnTo>
                    <a:pt x="946302" y="746239"/>
                  </a:lnTo>
                  <a:lnTo>
                    <a:pt x="946302" y="851979"/>
                  </a:lnTo>
                  <a:lnTo>
                    <a:pt x="1009611" y="851979"/>
                  </a:lnTo>
                  <a:lnTo>
                    <a:pt x="1009611" y="746239"/>
                  </a:lnTo>
                  <a:close/>
                </a:path>
                <a:path w="2029460" h="2074545">
                  <a:moveTo>
                    <a:pt x="1028179" y="1267841"/>
                  </a:moveTo>
                  <a:lnTo>
                    <a:pt x="964857" y="1267841"/>
                  </a:lnTo>
                  <a:lnTo>
                    <a:pt x="964857" y="1373581"/>
                  </a:lnTo>
                  <a:lnTo>
                    <a:pt x="980694" y="1373581"/>
                  </a:lnTo>
                  <a:lnTo>
                    <a:pt x="980694" y="1868195"/>
                  </a:lnTo>
                  <a:lnTo>
                    <a:pt x="961682" y="1876488"/>
                  </a:lnTo>
                  <a:lnTo>
                    <a:pt x="954620" y="1896821"/>
                  </a:lnTo>
                  <a:lnTo>
                    <a:pt x="961682" y="1917166"/>
                  </a:lnTo>
                  <a:lnTo>
                    <a:pt x="982865" y="1926412"/>
                  </a:lnTo>
                  <a:lnTo>
                    <a:pt x="1004366" y="1917166"/>
                  </a:lnTo>
                  <a:lnTo>
                    <a:pt x="1011529" y="1896821"/>
                  </a:lnTo>
                  <a:lnTo>
                    <a:pt x="1004366" y="1876488"/>
                  </a:lnTo>
                  <a:lnTo>
                    <a:pt x="1002525" y="1875701"/>
                  </a:lnTo>
                  <a:lnTo>
                    <a:pt x="1002525" y="1373581"/>
                  </a:lnTo>
                  <a:lnTo>
                    <a:pt x="1028179" y="1373581"/>
                  </a:lnTo>
                  <a:lnTo>
                    <a:pt x="1028179" y="1267841"/>
                  </a:lnTo>
                  <a:close/>
                </a:path>
                <a:path w="2029460" h="2074545">
                  <a:moveTo>
                    <a:pt x="1135697" y="746239"/>
                  </a:moveTo>
                  <a:lnTo>
                    <a:pt x="1117142" y="746239"/>
                  </a:lnTo>
                  <a:lnTo>
                    <a:pt x="1117142" y="378917"/>
                  </a:lnTo>
                  <a:lnTo>
                    <a:pt x="1118984" y="378117"/>
                  </a:lnTo>
                  <a:lnTo>
                    <a:pt x="1126147" y="357771"/>
                  </a:lnTo>
                  <a:lnTo>
                    <a:pt x="1118984" y="337439"/>
                  </a:lnTo>
                  <a:lnTo>
                    <a:pt x="1097495" y="328193"/>
                  </a:lnTo>
                  <a:lnTo>
                    <a:pt x="1076312" y="337439"/>
                  </a:lnTo>
                  <a:lnTo>
                    <a:pt x="1069251" y="357771"/>
                  </a:lnTo>
                  <a:lnTo>
                    <a:pt x="1076312" y="378117"/>
                  </a:lnTo>
                  <a:lnTo>
                    <a:pt x="1097495" y="387362"/>
                  </a:lnTo>
                  <a:lnTo>
                    <a:pt x="1100772" y="385953"/>
                  </a:lnTo>
                  <a:lnTo>
                    <a:pt x="1100772" y="746239"/>
                  </a:lnTo>
                  <a:lnTo>
                    <a:pt x="1072388" y="746239"/>
                  </a:lnTo>
                  <a:lnTo>
                    <a:pt x="1072388" y="851979"/>
                  </a:lnTo>
                  <a:lnTo>
                    <a:pt x="1135697" y="851979"/>
                  </a:lnTo>
                  <a:lnTo>
                    <a:pt x="1135697" y="746239"/>
                  </a:lnTo>
                  <a:close/>
                </a:path>
                <a:path w="2029460" h="2074545">
                  <a:moveTo>
                    <a:pt x="1154252" y="1267841"/>
                  </a:moveTo>
                  <a:lnTo>
                    <a:pt x="1090942" y="1267841"/>
                  </a:lnTo>
                  <a:lnTo>
                    <a:pt x="1090942" y="1373581"/>
                  </a:lnTo>
                  <a:lnTo>
                    <a:pt x="1117142" y="1373581"/>
                  </a:lnTo>
                  <a:lnTo>
                    <a:pt x="1117142" y="2020646"/>
                  </a:lnTo>
                  <a:lnTo>
                    <a:pt x="1110043" y="2024481"/>
                  </a:lnTo>
                  <a:lnTo>
                    <a:pt x="900125" y="2024481"/>
                  </a:lnTo>
                  <a:lnTo>
                    <a:pt x="878624" y="2015172"/>
                  </a:lnTo>
                  <a:lnTo>
                    <a:pt x="857135" y="2024418"/>
                  </a:lnTo>
                  <a:lnTo>
                    <a:pt x="849972" y="2044763"/>
                  </a:lnTo>
                  <a:lnTo>
                    <a:pt x="857135" y="2065096"/>
                  </a:lnTo>
                  <a:lnTo>
                    <a:pt x="878624" y="2074341"/>
                  </a:lnTo>
                  <a:lnTo>
                    <a:pt x="900112" y="2065096"/>
                  </a:lnTo>
                  <a:lnTo>
                    <a:pt x="906691" y="2046401"/>
                  </a:lnTo>
                  <a:lnTo>
                    <a:pt x="1118235" y="2046401"/>
                  </a:lnTo>
                  <a:lnTo>
                    <a:pt x="1138974" y="2028875"/>
                  </a:lnTo>
                  <a:lnTo>
                    <a:pt x="1138974" y="1373581"/>
                  </a:lnTo>
                  <a:lnTo>
                    <a:pt x="1154252" y="1373581"/>
                  </a:lnTo>
                  <a:lnTo>
                    <a:pt x="1154252" y="1267841"/>
                  </a:lnTo>
                  <a:close/>
                </a:path>
                <a:path w="2029460" h="2074545">
                  <a:moveTo>
                    <a:pt x="1262329" y="746239"/>
                  </a:moveTo>
                  <a:lnTo>
                    <a:pt x="1237221" y="746239"/>
                  </a:lnTo>
                  <a:lnTo>
                    <a:pt x="1237221" y="51193"/>
                  </a:lnTo>
                  <a:lnTo>
                    <a:pt x="1240155" y="49923"/>
                  </a:lnTo>
                  <a:lnTo>
                    <a:pt x="1247317" y="29591"/>
                  </a:lnTo>
                  <a:lnTo>
                    <a:pt x="1240155" y="9245"/>
                  </a:lnTo>
                  <a:lnTo>
                    <a:pt x="1218666" y="0"/>
                  </a:lnTo>
                  <a:lnTo>
                    <a:pt x="1197165" y="9245"/>
                  </a:lnTo>
                  <a:lnTo>
                    <a:pt x="1190002" y="29591"/>
                  </a:lnTo>
                  <a:lnTo>
                    <a:pt x="1197165" y="49923"/>
                  </a:lnTo>
                  <a:lnTo>
                    <a:pt x="1215390" y="57772"/>
                  </a:lnTo>
                  <a:lnTo>
                    <a:pt x="1215390" y="746239"/>
                  </a:lnTo>
                  <a:lnTo>
                    <a:pt x="1199007" y="746239"/>
                  </a:lnTo>
                  <a:lnTo>
                    <a:pt x="1199007" y="851979"/>
                  </a:lnTo>
                  <a:lnTo>
                    <a:pt x="1262329" y="851979"/>
                  </a:lnTo>
                  <a:lnTo>
                    <a:pt x="1262329" y="746239"/>
                  </a:lnTo>
                  <a:close/>
                </a:path>
                <a:path w="2029460" h="2074545">
                  <a:moveTo>
                    <a:pt x="1266964" y="1854085"/>
                  </a:moveTo>
                  <a:lnTo>
                    <a:pt x="1259801" y="1833753"/>
                  </a:lnTo>
                  <a:lnTo>
                    <a:pt x="1253591" y="1831086"/>
                  </a:lnTo>
                  <a:lnTo>
                    <a:pt x="1253591" y="1377962"/>
                  </a:lnTo>
                  <a:lnTo>
                    <a:pt x="1237221" y="1377962"/>
                  </a:lnTo>
                  <a:lnTo>
                    <a:pt x="1237221" y="1824990"/>
                  </a:lnTo>
                  <a:lnTo>
                    <a:pt x="1216825" y="1833753"/>
                  </a:lnTo>
                  <a:lnTo>
                    <a:pt x="1209649" y="1854085"/>
                  </a:lnTo>
                  <a:lnTo>
                    <a:pt x="1216825" y="1874431"/>
                  </a:lnTo>
                  <a:lnTo>
                    <a:pt x="1238313" y="1883676"/>
                  </a:lnTo>
                  <a:lnTo>
                    <a:pt x="1259801" y="1874431"/>
                  </a:lnTo>
                  <a:lnTo>
                    <a:pt x="1266964" y="1854085"/>
                  </a:lnTo>
                  <a:close/>
                </a:path>
                <a:path w="2029460" h="2074545">
                  <a:moveTo>
                    <a:pt x="1280883" y="1267841"/>
                  </a:moveTo>
                  <a:lnTo>
                    <a:pt x="1217574" y="1267841"/>
                  </a:lnTo>
                  <a:lnTo>
                    <a:pt x="1217574" y="1373581"/>
                  </a:lnTo>
                  <a:lnTo>
                    <a:pt x="1280883" y="1373581"/>
                  </a:lnTo>
                  <a:lnTo>
                    <a:pt x="1280883" y="1267841"/>
                  </a:lnTo>
                  <a:close/>
                </a:path>
                <a:path w="2029460" h="2074545">
                  <a:moveTo>
                    <a:pt x="1407515" y="1267841"/>
                  </a:moveTo>
                  <a:lnTo>
                    <a:pt x="1344193" y="1267841"/>
                  </a:lnTo>
                  <a:lnTo>
                    <a:pt x="1344193" y="1373581"/>
                  </a:lnTo>
                  <a:lnTo>
                    <a:pt x="1407515" y="1373581"/>
                  </a:lnTo>
                  <a:lnTo>
                    <a:pt x="1407515" y="1267841"/>
                  </a:lnTo>
                  <a:close/>
                </a:path>
                <a:path w="2029460" h="2074545">
                  <a:moveTo>
                    <a:pt x="1534134" y="1267841"/>
                  </a:moveTo>
                  <a:lnTo>
                    <a:pt x="1470825" y="1267841"/>
                  </a:lnTo>
                  <a:lnTo>
                    <a:pt x="1470825" y="1373581"/>
                  </a:lnTo>
                  <a:lnTo>
                    <a:pt x="1534134" y="1373581"/>
                  </a:lnTo>
                  <a:lnTo>
                    <a:pt x="1534134" y="1267841"/>
                  </a:lnTo>
                  <a:close/>
                </a:path>
                <a:path w="2029460" h="2074545">
                  <a:moveTo>
                    <a:pt x="1626654" y="58623"/>
                  </a:moveTo>
                  <a:lnTo>
                    <a:pt x="1619491" y="38277"/>
                  </a:lnTo>
                  <a:lnTo>
                    <a:pt x="1598002" y="29032"/>
                  </a:lnTo>
                  <a:lnTo>
                    <a:pt x="1576501" y="38277"/>
                  </a:lnTo>
                  <a:lnTo>
                    <a:pt x="1569339" y="58623"/>
                  </a:lnTo>
                  <a:lnTo>
                    <a:pt x="1576501" y="78968"/>
                  </a:lnTo>
                  <a:lnTo>
                    <a:pt x="1591995" y="85636"/>
                  </a:lnTo>
                  <a:lnTo>
                    <a:pt x="1591995" y="216420"/>
                  </a:lnTo>
                  <a:lnTo>
                    <a:pt x="1373670" y="216420"/>
                  </a:lnTo>
                  <a:lnTo>
                    <a:pt x="1351838" y="216420"/>
                  </a:lnTo>
                  <a:lnTo>
                    <a:pt x="1351838" y="232854"/>
                  </a:lnTo>
                  <a:lnTo>
                    <a:pt x="1351838" y="746239"/>
                  </a:lnTo>
                  <a:lnTo>
                    <a:pt x="1325638" y="746239"/>
                  </a:lnTo>
                  <a:lnTo>
                    <a:pt x="1325638" y="851979"/>
                  </a:lnTo>
                  <a:lnTo>
                    <a:pt x="1388948" y="851979"/>
                  </a:lnTo>
                  <a:lnTo>
                    <a:pt x="1388948" y="746239"/>
                  </a:lnTo>
                  <a:lnTo>
                    <a:pt x="1373670" y="746239"/>
                  </a:lnTo>
                  <a:lnTo>
                    <a:pt x="1373670" y="232854"/>
                  </a:lnTo>
                  <a:lnTo>
                    <a:pt x="1591995" y="232854"/>
                  </a:lnTo>
                  <a:lnTo>
                    <a:pt x="1608366" y="232854"/>
                  </a:lnTo>
                  <a:lnTo>
                    <a:pt x="1608366" y="216420"/>
                  </a:lnTo>
                  <a:lnTo>
                    <a:pt x="1608366" y="83756"/>
                  </a:lnTo>
                  <a:lnTo>
                    <a:pt x="1619491" y="78968"/>
                  </a:lnTo>
                  <a:lnTo>
                    <a:pt x="1626654" y="58623"/>
                  </a:lnTo>
                  <a:close/>
                </a:path>
                <a:path w="2029460" h="2074545">
                  <a:moveTo>
                    <a:pt x="1711248" y="1863953"/>
                  </a:moveTo>
                  <a:lnTo>
                    <a:pt x="1704086" y="1843608"/>
                  </a:lnTo>
                  <a:lnTo>
                    <a:pt x="1682597" y="1834362"/>
                  </a:lnTo>
                  <a:lnTo>
                    <a:pt x="1661185" y="1843608"/>
                  </a:lnTo>
                  <a:lnTo>
                    <a:pt x="1659255" y="1849158"/>
                  </a:lnTo>
                  <a:lnTo>
                    <a:pt x="1395501" y="1849158"/>
                  </a:lnTo>
                  <a:lnTo>
                    <a:pt x="1395501" y="1377962"/>
                  </a:lnTo>
                  <a:lnTo>
                    <a:pt x="1373670" y="1377962"/>
                  </a:lnTo>
                  <a:lnTo>
                    <a:pt x="1373670" y="1849158"/>
                  </a:lnTo>
                  <a:lnTo>
                    <a:pt x="1373670" y="1871078"/>
                  </a:lnTo>
                  <a:lnTo>
                    <a:pt x="1656664" y="1871078"/>
                  </a:lnTo>
                  <a:lnTo>
                    <a:pt x="1661337" y="1884299"/>
                  </a:lnTo>
                  <a:lnTo>
                    <a:pt x="1682597" y="1893544"/>
                  </a:lnTo>
                  <a:lnTo>
                    <a:pt x="1704086" y="1884299"/>
                  </a:lnTo>
                  <a:lnTo>
                    <a:pt x="1711248" y="1863953"/>
                  </a:lnTo>
                  <a:close/>
                </a:path>
                <a:path w="2029460" h="2074545">
                  <a:moveTo>
                    <a:pt x="1852066" y="1723148"/>
                  </a:moveTo>
                  <a:lnTo>
                    <a:pt x="1844903" y="1702803"/>
                  </a:lnTo>
                  <a:lnTo>
                    <a:pt x="1823415" y="1693557"/>
                  </a:lnTo>
                  <a:lnTo>
                    <a:pt x="1801926" y="1702803"/>
                  </a:lnTo>
                  <a:lnTo>
                    <a:pt x="1798612" y="1712188"/>
                  </a:lnTo>
                  <a:lnTo>
                    <a:pt x="1510118" y="1712188"/>
                  </a:lnTo>
                  <a:lnTo>
                    <a:pt x="1510118" y="1377962"/>
                  </a:lnTo>
                  <a:lnTo>
                    <a:pt x="1493748" y="1377962"/>
                  </a:lnTo>
                  <a:lnTo>
                    <a:pt x="1493748" y="1712188"/>
                  </a:lnTo>
                  <a:lnTo>
                    <a:pt x="1493748" y="1728622"/>
                  </a:lnTo>
                  <a:lnTo>
                    <a:pt x="1796681" y="1728622"/>
                  </a:lnTo>
                  <a:lnTo>
                    <a:pt x="1801926" y="1743481"/>
                  </a:lnTo>
                  <a:lnTo>
                    <a:pt x="1823415" y="1752727"/>
                  </a:lnTo>
                  <a:lnTo>
                    <a:pt x="1844903" y="1743481"/>
                  </a:lnTo>
                  <a:lnTo>
                    <a:pt x="1852066" y="1723148"/>
                  </a:lnTo>
                  <a:close/>
                </a:path>
                <a:path w="2029460" h="2074545">
                  <a:moveTo>
                    <a:pt x="1858619" y="445985"/>
                  </a:moveTo>
                  <a:lnTo>
                    <a:pt x="1851456" y="425653"/>
                  </a:lnTo>
                  <a:lnTo>
                    <a:pt x="1829968" y="416407"/>
                  </a:lnTo>
                  <a:lnTo>
                    <a:pt x="1808480" y="425653"/>
                  </a:lnTo>
                  <a:lnTo>
                    <a:pt x="1806905" y="430098"/>
                  </a:lnTo>
                  <a:lnTo>
                    <a:pt x="1510118" y="430098"/>
                  </a:lnTo>
                  <a:lnTo>
                    <a:pt x="1493748" y="430098"/>
                  </a:lnTo>
                  <a:lnTo>
                    <a:pt x="1493748" y="452018"/>
                  </a:lnTo>
                  <a:lnTo>
                    <a:pt x="1493748" y="746239"/>
                  </a:lnTo>
                  <a:lnTo>
                    <a:pt x="1452270" y="746239"/>
                  </a:lnTo>
                  <a:lnTo>
                    <a:pt x="1452270" y="851979"/>
                  </a:lnTo>
                  <a:lnTo>
                    <a:pt x="1515579" y="851979"/>
                  </a:lnTo>
                  <a:lnTo>
                    <a:pt x="1515579" y="746239"/>
                  </a:lnTo>
                  <a:lnTo>
                    <a:pt x="1510118" y="746239"/>
                  </a:lnTo>
                  <a:lnTo>
                    <a:pt x="1510118" y="452018"/>
                  </a:lnTo>
                  <a:lnTo>
                    <a:pt x="1803438" y="452018"/>
                  </a:lnTo>
                  <a:lnTo>
                    <a:pt x="1808480" y="466331"/>
                  </a:lnTo>
                  <a:lnTo>
                    <a:pt x="1829968" y="475576"/>
                  </a:lnTo>
                  <a:lnTo>
                    <a:pt x="1851456" y="466331"/>
                  </a:lnTo>
                  <a:lnTo>
                    <a:pt x="1858619" y="445985"/>
                  </a:lnTo>
                  <a:close/>
                </a:path>
                <a:path w="2029460" h="2074545">
                  <a:moveTo>
                    <a:pt x="1963420" y="1421244"/>
                  </a:moveTo>
                  <a:lnTo>
                    <a:pt x="1956257" y="1400911"/>
                  </a:lnTo>
                  <a:lnTo>
                    <a:pt x="1941309" y="1394485"/>
                  </a:lnTo>
                  <a:lnTo>
                    <a:pt x="1941309" y="1142365"/>
                  </a:lnTo>
                  <a:lnTo>
                    <a:pt x="1941309" y="1120457"/>
                  </a:lnTo>
                  <a:lnTo>
                    <a:pt x="1713166" y="1120457"/>
                  </a:lnTo>
                  <a:lnTo>
                    <a:pt x="1713166" y="1097991"/>
                  </a:lnTo>
                  <a:lnTo>
                    <a:pt x="1607820" y="1097991"/>
                  </a:lnTo>
                  <a:lnTo>
                    <a:pt x="1607820" y="1161542"/>
                  </a:lnTo>
                  <a:lnTo>
                    <a:pt x="1713166" y="1161542"/>
                  </a:lnTo>
                  <a:lnTo>
                    <a:pt x="1713166" y="1142365"/>
                  </a:lnTo>
                  <a:lnTo>
                    <a:pt x="1924939" y="1142365"/>
                  </a:lnTo>
                  <a:lnTo>
                    <a:pt x="1924939" y="1395895"/>
                  </a:lnTo>
                  <a:lnTo>
                    <a:pt x="1913267" y="1400911"/>
                  </a:lnTo>
                  <a:lnTo>
                    <a:pt x="1906104" y="1421244"/>
                  </a:lnTo>
                  <a:lnTo>
                    <a:pt x="1913267" y="1441589"/>
                  </a:lnTo>
                  <a:lnTo>
                    <a:pt x="1934756" y="1450835"/>
                  </a:lnTo>
                  <a:lnTo>
                    <a:pt x="1956257" y="1441589"/>
                  </a:lnTo>
                  <a:lnTo>
                    <a:pt x="1963420" y="1421244"/>
                  </a:lnTo>
                  <a:close/>
                </a:path>
                <a:path w="2029460" h="2074545">
                  <a:moveTo>
                    <a:pt x="2028913" y="997724"/>
                  </a:moveTo>
                  <a:lnTo>
                    <a:pt x="2021751" y="977379"/>
                  </a:lnTo>
                  <a:lnTo>
                    <a:pt x="2000262" y="968133"/>
                  </a:lnTo>
                  <a:lnTo>
                    <a:pt x="1978774" y="977379"/>
                  </a:lnTo>
                  <a:lnTo>
                    <a:pt x="1976615" y="983475"/>
                  </a:lnTo>
                  <a:lnTo>
                    <a:pt x="1713166" y="983475"/>
                  </a:lnTo>
                  <a:lnTo>
                    <a:pt x="1713166" y="970876"/>
                  </a:lnTo>
                  <a:lnTo>
                    <a:pt x="1607820" y="970876"/>
                  </a:lnTo>
                  <a:lnTo>
                    <a:pt x="1607820" y="1034427"/>
                  </a:lnTo>
                  <a:lnTo>
                    <a:pt x="1713166" y="1034427"/>
                  </a:lnTo>
                  <a:lnTo>
                    <a:pt x="1713166" y="1005395"/>
                  </a:lnTo>
                  <a:lnTo>
                    <a:pt x="1974303" y="1005395"/>
                  </a:lnTo>
                  <a:lnTo>
                    <a:pt x="1978774" y="1018070"/>
                  </a:lnTo>
                  <a:lnTo>
                    <a:pt x="2000262" y="1027315"/>
                  </a:lnTo>
                  <a:lnTo>
                    <a:pt x="2021751" y="1018070"/>
                  </a:lnTo>
                  <a:lnTo>
                    <a:pt x="2028913" y="997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title"/>
          </p:nvPr>
        </p:nvSpPr>
        <p:spPr>
          <a:xfrm>
            <a:off x="368263" y="979641"/>
            <a:ext cx="9110153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80" dirty="0">
                <a:latin typeface="Verdana"/>
                <a:cs typeface="Verdana"/>
              </a:rPr>
              <a:t>Usages</a:t>
            </a:r>
            <a:r>
              <a:rPr sz="4750" spc="-405" dirty="0">
                <a:latin typeface="Verdana"/>
                <a:cs typeface="Verdana"/>
              </a:rPr>
              <a:t> </a:t>
            </a:r>
            <a:r>
              <a:rPr sz="4750" spc="70" dirty="0">
                <a:latin typeface="Verdana"/>
                <a:cs typeface="Verdana"/>
              </a:rPr>
              <a:t>of</a:t>
            </a:r>
            <a:r>
              <a:rPr sz="4750" spc="-405" dirty="0">
                <a:latin typeface="Verdana"/>
                <a:cs typeface="Verdana"/>
              </a:rPr>
              <a:t> </a:t>
            </a:r>
            <a:r>
              <a:rPr sz="4750" spc="30" dirty="0">
                <a:latin typeface="Verdana"/>
                <a:cs typeface="Verdana"/>
              </a:rPr>
              <a:t>Universal</a:t>
            </a:r>
            <a:r>
              <a:rPr sz="4750" spc="-405" dirty="0">
                <a:latin typeface="Verdana"/>
                <a:cs typeface="Verdana"/>
              </a:rPr>
              <a:t> </a:t>
            </a:r>
            <a:r>
              <a:rPr sz="4750" spc="-185" dirty="0">
                <a:latin typeface="Verdana"/>
                <a:cs typeface="Verdana"/>
              </a:rPr>
              <a:t>Gate: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036760" y="7991061"/>
            <a:ext cx="26428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011040" y="7233642"/>
            <a:ext cx="4371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2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1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24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000" spc="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2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0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2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2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20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1909184" y="8200663"/>
            <a:ext cx="2440305" cy="648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50" spc="45" dirty="0">
                <a:solidFill>
                  <a:srgbClr val="FFFFFF"/>
                </a:solidFill>
                <a:latin typeface="Verdana"/>
                <a:cs typeface="Verdana"/>
              </a:rPr>
              <a:t>Research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35116" y="2871354"/>
            <a:ext cx="14735810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85125">
              <a:lnSpc>
                <a:spcPct val="100000"/>
              </a:lnSpc>
              <a:spcBef>
                <a:spcPts val="100"/>
              </a:spcBef>
            </a:pPr>
            <a:r>
              <a:rPr sz="4000" spc="-2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6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40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spc="-2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3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000" spc="2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40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1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1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1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0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3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5" y="1053148"/>
                </a:moveTo>
                <a:lnTo>
                  <a:pt x="3934075" y="3940421"/>
                </a:lnTo>
                <a:lnTo>
                  <a:pt x="3894684" y="3928169"/>
                </a:lnTo>
                <a:lnTo>
                  <a:pt x="3850168" y="3913935"/>
                </a:lnTo>
                <a:lnTo>
                  <a:pt x="3805806" y="3899362"/>
                </a:lnTo>
                <a:lnTo>
                  <a:pt x="3761598" y="3884451"/>
                </a:lnTo>
                <a:lnTo>
                  <a:pt x="3717546" y="3869203"/>
                </a:lnTo>
                <a:lnTo>
                  <a:pt x="3673651" y="3853621"/>
                </a:lnTo>
                <a:lnTo>
                  <a:pt x="3629915" y="3837705"/>
                </a:lnTo>
                <a:lnTo>
                  <a:pt x="3586340" y="3821457"/>
                </a:lnTo>
                <a:lnTo>
                  <a:pt x="3542927" y="3804879"/>
                </a:lnTo>
                <a:lnTo>
                  <a:pt x="3499678" y="3787972"/>
                </a:lnTo>
                <a:lnTo>
                  <a:pt x="3456593" y="3770738"/>
                </a:lnTo>
                <a:lnTo>
                  <a:pt x="3413676" y="3753178"/>
                </a:lnTo>
                <a:lnTo>
                  <a:pt x="3370926" y="3735294"/>
                </a:lnTo>
                <a:lnTo>
                  <a:pt x="3328346" y="3717087"/>
                </a:lnTo>
                <a:lnTo>
                  <a:pt x="3285938" y="3698559"/>
                </a:lnTo>
                <a:lnTo>
                  <a:pt x="3243702" y="3679712"/>
                </a:lnTo>
                <a:lnTo>
                  <a:pt x="3201640" y="3660546"/>
                </a:lnTo>
                <a:lnTo>
                  <a:pt x="3159755" y="3641064"/>
                </a:lnTo>
                <a:lnTo>
                  <a:pt x="3118046" y="3621267"/>
                </a:lnTo>
                <a:lnTo>
                  <a:pt x="3076517" y="3601156"/>
                </a:lnTo>
                <a:lnTo>
                  <a:pt x="3035168" y="3580734"/>
                </a:lnTo>
                <a:lnTo>
                  <a:pt x="2994001" y="3560001"/>
                </a:lnTo>
                <a:lnTo>
                  <a:pt x="2953018" y="3538959"/>
                </a:lnTo>
                <a:lnTo>
                  <a:pt x="2912219" y="3517609"/>
                </a:lnTo>
                <a:lnTo>
                  <a:pt x="2871607" y="3495954"/>
                </a:lnTo>
                <a:lnTo>
                  <a:pt x="2831183" y="3473995"/>
                </a:lnTo>
                <a:lnTo>
                  <a:pt x="2790949" y="3451732"/>
                </a:lnTo>
                <a:lnTo>
                  <a:pt x="2750906" y="3429169"/>
                </a:lnTo>
                <a:lnTo>
                  <a:pt x="2711055" y="3406305"/>
                </a:lnTo>
                <a:lnTo>
                  <a:pt x="2671399" y="3383144"/>
                </a:lnTo>
                <a:lnTo>
                  <a:pt x="2631938" y="3359686"/>
                </a:lnTo>
                <a:lnTo>
                  <a:pt x="2592675" y="3335932"/>
                </a:lnTo>
                <a:lnTo>
                  <a:pt x="2553610" y="3311885"/>
                </a:lnTo>
                <a:lnTo>
                  <a:pt x="2514746" y="3287546"/>
                </a:lnTo>
                <a:lnTo>
                  <a:pt x="2476083" y="3262917"/>
                </a:lnTo>
                <a:lnTo>
                  <a:pt x="2437624" y="3237998"/>
                </a:lnTo>
                <a:lnTo>
                  <a:pt x="2399370" y="3212792"/>
                </a:lnTo>
                <a:lnTo>
                  <a:pt x="2361322" y="3187300"/>
                </a:lnTo>
                <a:lnTo>
                  <a:pt x="2323482" y="3161524"/>
                </a:lnTo>
                <a:lnTo>
                  <a:pt x="2285852" y="3135464"/>
                </a:lnTo>
                <a:lnTo>
                  <a:pt x="2248433" y="3109124"/>
                </a:lnTo>
                <a:lnTo>
                  <a:pt x="2211226" y="3082503"/>
                </a:lnTo>
                <a:lnTo>
                  <a:pt x="2174233" y="3055604"/>
                </a:lnTo>
                <a:lnTo>
                  <a:pt x="2137456" y="3028428"/>
                </a:lnTo>
                <a:lnTo>
                  <a:pt x="2100896" y="3000977"/>
                </a:lnTo>
                <a:lnTo>
                  <a:pt x="2064555" y="2973253"/>
                </a:lnTo>
                <a:lnTo>
                  <a:pt x="2028434" y="2945256"/>
                </a:lnTo>
                <a:lnTo>
                  <a:pt x="1992534" y="2916988"/>
                </a:lnTo>
                <a:lnTo>
                  <a:pt x="1956858" y="2888452"/>
                </a:lnTo>
                <a:lnTo>
                  <a:pt x="1921407" y="2859647"/>
                </a:lnTo>
                <a:lnTo>
                  <a:pt x="1886182" y="2830577"/>
                </a:lnTo>
                <a:lnTo>
                  <a:pt x="1851184" y="2801242"/>
                </a:lnTo>
                <a:lnTo>
                  <a:pt x="1816417" y="2771644"/>
                </a:lnTo>
                <a:lnTo>
                  <a:pt x="1781880" y="2741785"/>
                </a:lnTo>
                <a:lnTo>
                  <a:pt x="1747575" y="2711665"/>
                </a:lnTo>
                <a:lnTo>
                  <a:pt x="1713504" y="2681288"/>
                </a:lnTo>
                <a:lnTo>
                  <a:pt x="1679669" y="2650653"/>
                </a:lnTo>
                <a:lnTo>
                  <a:pt x="1646071" y="2619763"/>
                </a:lnTo>
                <a:lnTo>
                  <a:pt x="1612712" y="2588619"/>
                </a:lnTo>
                <a:lnTo>
                  <a:pt x="1579592" y="2557223"/>
                </a:lnTo>
                <a:lnTo>
                  <a:pt x="1546714" y="2525576"/>
                </a:lnTo>
                <a:lnTo>
                  <a:pt x="1514080" y="2493679"/>
                </a:lnTo>
                <a:lnTo>
                  <a:pt x="1481690" y="2461535"/>
                </a:lnTo>
                <a:lnTo>
                  <a:pt x="1449546" y="2429145"/>
                </a:lnTo>
                <a:lnTo>
                  <a:pt x="1417649" y="2396510"/>
                </a:lnTo>
                <a:lnTo>
                  <a:pt x="1386003" y="2363632"/>
                </a:lnTo>
                <a:lnTo>
                  <a:pt x="1354606" y="2330513"/>
                </a:lnTo>
                <a:lnTo>
                  <a:pt x="1323463" y="2297153"/>
                </a:lnTo>
                <a:lnTo>
                  <a:pt x="1292573" y="2263555"/>
                </a:lnTo>
                <a:lnTo>
                  <a:pt x="1261938" y="2229720"/>
                </a:lnTo>
                <a:lnTo>
                  <a:pt x="1231560" y="2195649"/>
                </a:lnTo>
                <a:lnTo>
                  <a:pt x="1201441" y="2161344"/>
                </a:lnTo>
                <a:lnTo>
                  <a:pt x="1171582" y="2126807"/>
                </a:lnTo>
                <a:lnTo>
                  <a:pt x="1141984" y="2092039"/>
                </a:lnTo>
                <a:lnTo>
                  <a:pt x="1112649" y="2057042"/>
                </a:lnTo>
                <a:lnTo>
                  <a:pt x="1083579" y="2021817"/>
                </a:lnTo>
                <a:lnTo>
                  <a:pt x="1054775" y="1986365"/>
                </a:lnTo>
                <a:lnTo>
                  <a:pt x="1026238" y="1950689"/>
                </a:lnTo>
                <a:lnTo>
                  <a:pt x="997971" y="1914789"/>
                </a:lnTo>
                <a:lnTo>
                  <a:pt x="969974" y="1878668"/>
                </a:lnTo>
                <a:lnTo>
                  <a:pt x="942249" y="1842327"/>
                </a:lnTo>
                <a:lnTo>
                  <a:pt x="914799" y="1805767"/>
                </a:lnTo>
                <a:lnTo>
                  <a:pt x="887623" y="1768989"/>
                </a:lnTo>
                <a:lnTo>
                  <a:pt x="860724" y="1731997"/>
                </a:lnTo>
                <a:lnTo>
                  <a:pt x="834104" y="1694790"/>
                </a:lnTo>
                <a:lnTo>
                  <a:pt x="807763" y="1657370"/>
                </a:lnTo>
                <a:lnTo>
                  <a:pt x="781704" y="1619740"/>
                </a:lnTo>
                <a:lnTo>
                  <a:pt x="755928" y="1581900"/>
                </a:lnTo>
                <a:lnTo>
                  <a:pt x="730436" y="1543852"/>
                </a:lnTo>
                <a:lnTo>
                  <a:pt x="705230" y="1505598"/>
                </a:lnTo>
                <a:lnTo>
                  <a:pt x="680311" y="1467139"/>
                </a:lnTo>
                <a:lnTo>
                  <a:pt x="655682" y="1428476"/>
                </a:lnTo>
                <a:lnTo>
                  <a:pt x="631343" y="1389612"/>
                </a:lnTo>
                <a:lnTo>
                  <a:pt x="607296" y="1350547"/>
                </a:lnTo>
                <a:lnTo>
                  <a:pt x="583543" y="1311283"/>
                </a:lnTo>
                <a:lnTo>
                  <a:pt x="560085" y="1271823"/>
                </a:lnTo>
                <a:lnTo>
                  <a:pt x="536923" y="1232166"/>
                </a:lnTo>
                <a:lnTo>
                  <a:pt x="514060" y="1192316"/>
                </a:lnTo>
                <a:lnTo>
                  <a:pt x="491497" y="1152272"/>
                </a:lnTo>
                <a:lnTo>
                  <a:pt x="469234" y="1112038"/>
                </a:lnTo>
                <a:lnTo>
                  <a:pt x="447275" y="1071614"/>
                </a:lnTo>
                <a:lnTo>
                  <a:pt x="425620" y="1031002"/>
                </a:lnTo>
                <a:lnTo>
                  <a:pt x="383229" y="949219"/>
                </a:lnTo>
                <a:lnTo>
                  <a:pt x="342073" y="866703"/>
                </a:lnTo>
                <a:lnTo>
                  <a:pt x="302165" y="783465"/>
                </a:lnTo>
                <a:lnTo>
                  <a:pt x="263518" y="699518"/>
                </a:lnTo>
                <a:lnTo>
                  <a:pt x="226143" y="614874"/>
                </a:lnTo>
                <a:lnTo>
                  <a:pt x="190052" y="529544"/>
                </a:lnTo>
                <a:lnTo>
                  <a:pt x="155258" y="443542"/>
                </a:lnTo>
                <a:lnTo>
                  <a:pt x="121773" y="356879"/>
                </a:lnTo>
                <a:lnTo>
                  <a:pt x="89610" y="269568"/>
                </a:lnTo>
                <a:lnTo>
                  <a:pt x="58780" y="181621"/>
                </a:lnTo>
                <a:lnTo>
                  <a:pt x="29295" y="93051"/>
                </a:lnTo>
                <a:lnTo>
                  <a:pt x="0" y="0"/>
                </a:lnTo>
                <a:lnTo>
                  <a:pt x="2884394" y="0"/>
                </a:lnTo>
                <a:lnTo>
                  <a:pt x="2892216" y="12617"/>
                </a:lnTo>
                <a:lnTo>
                  <a:pt x="2916448" y="50538"/>
                </a:lnTo>
                <a:lnTo>
                  <a:pt x="2941181" y="88105"/>
                </a:lnTo>
                <a:lnTo>
                  <a:pt x="2966410" y="125312"/>
                </a:lnTo>
                <a:lnTo>
                  <a:pt x="2992130" y="162155"/>
                </a:lnTo>
                <a:lnTo>
                  <a:pt x="3018337" y="198629"/>
                </a:lnTo>
                <a:lnTo>
                  <a:pt x="3045026" y="234729"/>
                </a:lnTo>
                <a:lnTo>
                  <a:pt x="3072192" y="270451"/>
                </a:lnTo>
                <a:lnTo>
                  <a:pt x="3099830" y="305789"/>
                </a:lnTo>
                <a:lnTo>
                  <a:pt x="3127937" y="340740"/>
                </a:lnTo>
                <a:lnTo>
                  <a:pt x="3156506" y="375298"/>
                </a:lnTo>
                <a:lnTo>
                  <a:pt x="3185534" y="409460"/>
                </a:lnTo>
                <a:lnTo>
                  <a:pt x="3215015" y="443219"/>
                </a:lnTo>
                <a:lnTo>
                  <a:pt x="3244945" y="476571"/>
                </a:lnTo>
                <a:lnTo>
                  <a:pt x="3275320" y="509513"/>
                </a:lnTo>
                <a:lnTo>
                  <a:pt x="3306134" y="542038"/>
                </a:lnTo>
                <a:lnTo>
                  <a:pt x="3337383" y="574142"/>
                </a:lnTo>
                <a:lnTo>
                  <a:pt x="3369062" y="605821"/>
                </a:lnTo>
                <a:lnTo>
                  <a:pt x="3401167" y="637070"/>
                </a:lnTo>
                <a:lnTo>
                  <a:pt x="3433692" y="667884"/>
                </a:lnTo>
                <a:lnTo>
                  <a:pt x="3466634" y="698259"/>
                </a:lnTo>
                <a:lnTo>
                  <a:pt x="3499986" y="728189"/>
                </a:lnTo>
                <a:lnTo>
                  <a:pt x="3533746" y="757670"/>
                </a:lnTo>
                <a:lnTo>
                  <a:pt x="3567907" y="786698"/>
                </a:lnTo>
                <a:lnTo>
                  <a:pt x="3602465" y="815267"/>
                </a:lnTo>
                <a:lnTo>
                  <a:pt x="3637416" y="843373"/>
                </a:lnTo>
                <a:lnTo>
                  <a:pt x="3672755" y="871012"/>
                </a:lnTo>
                <a:lnTo>
                  <a:pt x="3708477" y="898178"/>
                </a:lnTo>
                <a:lnTo>
                  <a:pt x="3744577" y="924867"/>
                </a:lnTo>
                <a:lnTo>
                  <a:pt x="3781051" y="951073"/>
                </a:lnTo>
                <a:lnTo>
                  <a:pt x="3817894" y="976794"/>
                </a:lnTo>
                <a:lnTo>
                  <a:pt x="3855102" y="1002023"/>
                </a:lnTo>
                <a:lnTo>
                  <a:pt x="3892668" y="1026755"/>
                </a:lnTo>
                <a:lnTo>
                  <a:pt x="3930590" y="1050988"/>
                </a:lnTo>
                <a:lnTo>
                  <a:pt x="3934075" y="105314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53345" y="7656671"/>
            <a:ext cx="2457449" cy="26288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953071" y="6073203"/>
            <a:ext cx="2821940" cy="1617980"/>
          </a:xfrm>
          <a:custGeom>
            <a:avLst/>
            <a:gdLst/>
            <a:ahLst/>
            <a:cxnLst/>
            <a:rect l="l" t="t" r="r" b="b"/>
            <a:pathLst>
              <a:path w="2821940" h="1617979">
                <a:moveTo>
                  <a:pt x="2002590" y="1617411"/>
                </a:moveTo>
                <a:lnTo>
                  <a:pt x="2180720" y="1180868"/>
                </a:lnTo>
                <a:lnTo>
                  <a:pt x="0" y="291028"/>
                </a:lnTo>
                <a:lnTo>
                  <a:pt x="118753" y="0"/>
                </a:lnTo>
                <a:lnTo>
                  <a:pt x="2299474" y="889840"/>
                </a:lnTo>
                <a:lnTo>
                  <a:pt x="2477605" y="453297"/>
                </a:lnTo>
                <a:lnTo>
                  <a:pt x="2821623" y="1272645"/>
                </a:lnTo>
                <a:lnTo>
                  <a:pt x="2002590" y="16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5961" y="2737333"/>
            <a:ext cx="6552038" cy="33813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84965" y="55109"/>
            <a:ext cx="7833359" cy="11366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250" b="1" i="1" spc="-340" dirty="0">
                <a:latin typeface="Verdana"/>
                <a:cs typeface="Verdana"/>
              </a:rPr>
              <a:t>N</a:t>
            </a:r>
            <a:r>
              <a:rPr sz="7250" b="1" i="1" spc="-200" dirty="0">
                <a:latin typeface="Verdana"/>
                <a:cs typeface="Verdana"/>
              </a:rPr>
              <a:t>u</a:t>
            </a:r>
            <a:r>
              <a:rPr sz="7250" b="1" i="1" spc="-130" dirty="0">
                <a:latin typeface="Verdana"/>
                <a:cs typeface="Verdana"/>
              </a:rPr>
              <a:t>m</a:t>
            </a:r>
            <a:r>
              <a:rPr sz="7250" b="1" i="1" spc="-80" dirty="0">
                <a:latin typeface="Verdana"/>
                <a:cs typeface="Verdana"/>
              </a:rPr>
              <a:t>b</a:t>
            </a:r>
            <a:r>
              <a:rPr sz="7250" b="1" i="1" spc="-240" dirty="0">
                <a:latin typeface="Verdana"/>
                <a:cs typeface="Verdana"/>
              </a:rPr>
              <a:t>e</a:t>
            </a:r>
            <a:r>
              <a:rPr sz="7250" b="1" i="1" spc="-375" dirty="0">
                <a:latin typeface="Verdana"/>
                <a:cs typeface="Verdana"/>
              </a:rPr>
              <a:t>r</a:t>
            </a:r>
            <a:r>
              <a:rPr sz="7250" b="1" i="1" spc="-505" dirty="0">
                <a:latin typeface="Verdana"/>
                <a:cs typeface="Verdana"/>
              </a:rPr>
              <a:t> </a:t>
            </a:r>
            <a:r>
              <a:rPr sz="7250" b="1" i="1" spc="-509" dirty="0">
                <a:latin typeface="Verdana"/>
                <a:cs typeface="Verdana"/>
              </a:rPr>
              <a:t>S</a:t>
            </a:r>
            <a:r>
              <a:rPr sz="7250" b="1" i="1" spc="-275" dirty="0">
                <a:latin typeface="Verdana"/>
                <a:cs typeface="Verdana"/>
              </a:rPr>
              <a:t>y</a:t>
            </a:r>
            <a:r>
              <a:rPr sz="7250" b="1" i="1" spc="-390" dirty="0">
                <a:latin typeface="Verdana"/>
                <a:cs typeface="Verdana"/>
              </a:rPr>
              <a:t>s</a:t>
            </a:r>
            <a:r>
              <a:rPr sz="7250" b="1" i="1" spc="-120" dirty="0">
                <a:latin typeface="Verdana"/>
                <a:cs typeface="Verdana"/>
              </a:rPr>
              <a:t>t</a:t>
            </a:r>
            <a:r>
              <a:rPr sz="7250" b="1" i="1" spc="-240" dirty="0">
                <a:latin typeface="Verdana"/>
                <a:cs typeface="Verdana"/>
              </a:rPr>
              <a:t>e</a:t>
            </a:r>
            <a:r>
              <a:rPr sz="7250" b="1" i="1" spc="-55" dirty="0">
                <a:latin typeface="Verdana"/>
                <a:cs typeface="Verdana"/>
              </a:rPr>
              <a:t>m</a:t>
            </a:r>
            <a:endParaRPr sz="725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392" y="3339533"/>
            <a:ext cx="180975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6392" y="4727709"/>
            <a:ext cx="180975" cy="1809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91722" y="2988981"/>
            <a:ext cx="8585200" cy="21393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240395" algn="l"/>
              </a:tabLst>
            </a:pP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W</a:t>
            </a:r>
            <a:r>
              <a:rPr sz="4750" b="1" i="1" spc="-5" dirty="0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at 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is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umbe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 S</a:t>
            </a:r>
            <a:r>
              <a:rPr sz="4750" b="1" i="1" spc="-5" dirty="0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ste</a:t>
            </a:r>
            <a:r>
              <a:rPr sz="4750" b="1" i="1" spc="10" dirty="0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	?</a:t>
            </a:r>
            <a:endParaRPr sz="475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4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55925" algn="l"/>
              </a:tabLst>
            </a:pP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Types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of	Number</a:t>
            </a:r>
            <a:r>
              <a:rPr sz="4750" b="1" i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System</a:t>
            </a:r>
            <a:endParaRPr sz="47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747" y="7513867"/>
            <a:ext cx="426148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15599"/>
              </a:lnSpc>
              <a:spcBef>
                <a:spcPts val="100"/>
              </a:spcBef>
            </a:pPr>
            <a:r>
              <a:rPr sz="4150" i="1" spc="95" dirty="0">
                <a:solidFill>
                  <a:srgbClr val="FFFFFF"/>
                </a:solidFill>
                <a:latin typeface="Verdana"/>
                <a:cs typeface="Verdana"/>
              </a:rPr>
              <a:t>Non-positional </a:t>
            </a:r>
            <a:r>
              <a:rPr sz="4150" i="1" spc="-1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50" i="1" spc="1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150" i="1" spc="1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150" i="1" spc="3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150" i="1" spc="24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150" i="1" spc="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50" i="1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150" i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50" i="1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i="1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150" i="1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i="1" spc="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150" i="1" spc="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50" i="1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41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9361" y="7571123"/>
            <a:ext cx="4257675" cy="1492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99135">
              <a:lnSpc>
                <a:spcPct val="115999"/>
              </a:lnSpc>
              <a:spcBef>
                <a:spcPts val="95"/>
              </a:spcBef>
            </a:pPr>
            <a:r>
              <a:rPr sz="4150" i="1" spc="125" dirty="0">
                <a:solidFill>
                  <a:srgbClr val="FFFFFF"/>
                </a:solidFill>
                <a:latin typeface="Verdana"/>
                <a:cs typeface="Verdana"/>
              </a:rPr>
              <a:t>Positional </a:t>
            </a:r>
            <a:r>
              <a:rPr sz="4150" i="1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50" i="1" spc="1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150" i="1" spc="1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150" i="1" spc="3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150" i="1" spc="2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150" i="1" spc="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50" i="1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150" i="1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50" i="1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i="1" spc="-1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150" i="1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i="1" spc="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150" i="1" spc="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50" i="1" spc="34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415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93217" y="6098478"/>
            <a:ext cx="2832100" cy="1598295"/>
          </a:xfrm>
          <a:custGeom>
            <a:avLst/>
            <a:gdLst/>
            <a:ahLst/>
            <a:cxnLst/>
            <a:rect l="l" t="t" r="r" b="b"/>
            <a:pathLst>
              <a:path w="2832100" h="1598295">
                <a:moveTo>
                  <a:pt x="352394" y="429105"/>
                </a:moveTo>
                <a:lnTo>
                  <a:pt x="526043" y="867451"/>
                </a:lnTo>
                <a:lnTo>
                  <a:pt x="2715766" y="0"/>
                </a:lnTo>
                <a:lnTo>
                  <a:pt x="2831532" y="292230"/>
                </a:lnTo>
                <a:lnTo>
                  <a:pt x="641809" y="1159681"/>
                </a:lnTo>
                <a:lnTo>
                  <a:pt x="815458" y="1598026"/>
                </a:lnTo>
                <a:lnTo>
                  <a:pt x="0" y="1244886"/>
                </a:lnTo>
                <a:lnTo>
                  <a:pt x="352394" y="4291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2496" y="366070"/>
            <a:ext cx="456882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4769">
              <a:lnSpc>
                <a:spcPct val="115799"/>
              </a:lnSpc>
              <a:spcBef>
                <a:spcPts val="95"/>
              </a:spcBef>
            </a:pPr>
            <a:r>
              <a:rPr sz="4750" b="1" spc="95" dirty="0">
                <a:latin typeface="Cambria"/>
                <a:cs typeface="Cambria"/>
              </a:rPr>
              <a:t>Non-positional </a:t>
            </a:r>
            <a:r>
              <a:rPr sz="4750" b="1" spc="100" dirty="0">
                <a:latin typeface="Cambria"/>
                <a:cs typeface="Cambria"/>
              </a:rPr>
              <a:t> </a:t>
            </a:r>
            <a:r>
              <a:rPr sz="4750" b="1" spc="130" dirty="0">
                <a:latin typeface="Cambria"/>
                <a:cs typeface="Cambria"/>
              </a:rPr>
              <a:t>number</a:t>
            </a:r>
            <a:r>
              <a:rPr sz="4750" b="1" spc="-175" dirty="0">
                <a:latin typeface="Cambria"/>
                <a:cs typeface="Cambria"/>
              </a:rPr>
              <a:t> </a:t>
            </a:r>
            <a:r>
              <a:rPr sz="4750" b="1" spc="195" dirty="0">
                <a:latin typeface="Cambria"/>
                <a:cs typeface="Cambria"/>
              </a:rPr>
              <a:t>system</a:t>
            </a:r>
            <a:endParaRPr sz="47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1349" y="420954"/>
            <a:ext cx="451040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54380">
              <a:lnSpc>
                <a:spcPct val="115799"/>
              </a:lnSpc>
              <a:spcBef>
                <a:spcPts val="95"/>
              </a:spcBef>
            </a:pPr>
            <a:r>
              <a:rPr sz="47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Positional </a:t>
            </a:r>
            <a:r>
              <a:rPr sz="47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7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47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47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75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750" spc="-5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7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7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47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7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7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7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endParaRPr sz="47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7464" y="3851407"/>
            <a:ext cx="238124" cy="2381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72088" y="2483685"/>
            <a:ext cx="5182235" cy="152400"/>
            <a:chOff x="1572088" y="2483685"/>
            <a:chExt cx="5182235" cy="152400"/>
          </a:xfrm>
        </p:grpSpPr>
        <p:sp>
          <p:nvSpPr>
            <p:cNvPr id="6" name="object 6"/>
            <p:cNvSpPr/>
            <p:nvPr/>
          </p:nvSpPr>
          <p:spPr>
            <a:xfrm>
              <a:off x="1695851" y="2559880"/>
              <a:ext cx="4934585" cy="0"/>
            </a:xfrm>
            <a:custGeom>
              <a:avLst/>
              <a:gdLst/>
              <a:ahLst/>
              <a:cxnLst/>
              <a:rect l="l" t="t" r="r" b="b"/>
              <a:pathLst>
                <a:path w="4934584">
                  <a:moveTo>
                    <a:pt x="0" y="0"/>
                  </a:moveTo>
                  <a:lnTo>
                    <a:pt x="493411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088" y="2483685"/>
              <a:ext cx="152327" cy="1523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1404" y="2483685"/>
              <a:ext cx="152327" cy="15238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8954028" y="2445585"/>
            <a:ext cx="5182235" cy="152400"/>
            <a:chOff x="8954028" y="2445585"/>
            <a:chExt cx="5182235" cy="152400"/>
          </a:xfrm>
        </p:grpSpPr>
        <p:sp>
          <p:nvSpPr>
            <p:cNvPr id="10" name="object 10"/>
            <p:cNvSpPr/>
            <p:nvPr/>
          </p:nvSpPr>
          <p:spPr>
            <a:xfrm>
              <a:off x="9077791" y="2521780"/>
              <a:ext cx="4934585" cy="0"/>
            </a:xfrm>
            <a:custGeom>
              <a:avLst/>
              <a:gdLst/>
              <a:ahLst/>
              <a:cxnLst/>
              <a:rect l="l" t="t" r="r" b="b"/>
              <a:pathLst>
                <a:path w="4934584">
                  <a:moveTo>
                    <a:pt x="0" y="0"/>
                  </a:moveTo>
                  <a:lnTo>
                    <a:pt x="493411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4028" y="2445585"/>
              <a:ext cx="152327" cy="1523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83344" y="2445585"/>
              <a:ext cx="152327" cy="152389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3492" y="6606165"/>
            <a:ext cx="238124" cy="23812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5080" indent="866140">
              <a:lnSpc>
                <a:spcPct val="115799"/>
              </a:lnSpc>
              <a:spcBef>
                <a:spcPts val="95"/>
              </a:spcBef>
            </a:pPr>
            <a:r>
              <a:rPr spc="-409" dirty="0"/>
              <a:t>D</a:t>
            </a:r>
            <a:r>
              <a:rPr spc="-265" dirty="0"/>
              <a:t>i</a:t>
            </a:r>
            <a:r>
              <a:rPr spc="-145" dirty="0"/>
              <a:t>s</a:t>
            </a:r>
            <a:r>
              <a:rPr spc="-400" dirty="0"/>
              <a:t>c</a:t>
            </a:r>
            <a:r>
              <a:rPr spc="-505" dirty="0"/>
              <a:t>u</a:t>
            </a:r>
            <a:r>
              <a:rPr spc="-145" dirty="0"/>
              <a:t>ss</a:t>
            </a:r>
            <a:r>
              <a:rPr spc="-265" dirty="0"/>
              <a:t>i</a:t>
            </a:r>
            <a:r>
              <a:rPr spc="-530" dirty="0"/>
              <a:t>o</a:t>
            </a:r>
            <a:r>
              <a:rPr spc="-509" dirty="0"/>
              <a:t>n</a:t>
            </a:r>
            <a:r>
              <a:rPr spc="-345" dirty="0"/>
              <a:t> </a:t>
            </a:r>
            <a:r>
              <a:rPr spc="-470" dirty="0"/>
              <a:t>a</a:t>
            </a:r>
            <a:r>
              <a:rPr spc="-520" dirty="0"/>
              <a:t>b</a:t>
            </a:r>
            <a:r>
              <a:rPr spc="-530" dirty="0"/>
              <a:t>o</a:t>
            </a:r>
            <a:r>
              <a:rPr spc="-505" dirty="0"/>
              <a:t>u</a:t>
            </a:r>
            <a:r>
              <a:rPr spc="-355" dirty="0"/>
              <a:t>t  </a:t>
            </a:r>
            <a:r>
              <a:rPr spc="-509" dirty="0"/>
              <a:t>n</a:t>
            </a:r>
            <a:r>
              <a:rPr spc="-530" dirty="0"/>
              <a:t>o</a:t>
            </a:r>
            <a:r>
              <a:rPr spc="-509" dirty="0"/>
              <a:t>n</a:t>
            </a:r>
            <a:r>
              <a:rPr spc="-220" dirty="0"/>
              <a:t>-</a:t>
            </a:r>
            <a:r>
              <a:rPr spc="-525" dirty="0"/>
              <a:t>p</a:t>
            </a:r>
            <a:r>
              <a:rPr spc="-530" dirty="0"/>
              <a:t>o</a:t>
            </a:r>
            <a:r>
              <a:rPr spc="-145" dirty="0"/>
              <a:t>s</a:t>
            </a:r>
            <a:r>
              <a:rPr spc="-265" dirty="0"/>
              <a:t>i</a:t>
            </a:r>
            <a:r>
              <a:rPr spc="-420" dirty="0"/>
              <a:t>t</a:t>
            </a:r>
            <a:r>
              <a:rPr spc="-265" dirty="0"/>
              <a:t>i</a:t>
            </a:r>
            <a:r>
              <a:rPr spc="-530" dirty="0"/>
              <a:t>o</a:t>
            </a:r>
            <a:r>
              <a:rPr spc="-509" dirty="0"/>
              <a:t>n</a:t>
            </a:r>
            <a:r>
              <a:rPr spc="-470" dirty="0"/>
              <a:t>a</a:t>
            </a:r>
            <a:r>
              <a:rPr spc="-315" dirty="0"/>
              <a:t>l</a:t>
            </a:r>
            <a:r>
              <a:rPr spc="-345" dirty="0"/>
              <a:t> </a:t>
            </a:r>
            <a:r>
              <a:rPr spc="-525" dirty="0"/>
              <a:t>N</a:t>
            </a:r>
            <a:r>
              <a:rPr spc="-505" dirty="0"/>
              <a:t>u</a:t>
            </a:r>
            <a:r>
              <a:rPr spc="-715" dirty="0"/>
              <a:t>m</a:t>
            </a:r>
            <a:r>
              <a:rPr spc="-520" dirty="0"/>
              <a:t>b</a:t>
            </a:r>
            <a:r>
              <a:rPr spc="-590" dirty="0"/>
              <a:t>e</a:t>
            </a:r>
            <a:r>
              <a:rPr spc="-320" dirty="0"/>
              <a:t>r</a:t>
            </a:r>
            <a:r>
              <a:rPr spc="-345" dirty="0"/>
              <a:t> </a:t>
            </a:r>
            <a:r>
              <a:rPr spc="-850" dirty="0"/>
              <a:t>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50"/>
          </a:p>
          <a:p>
            <a:pPr marL="499745">
              <a:lnSpc>
                <a:spcPct val="100000"/>
              </a:lnSpc>
            </a:pPr>
            <a:r>
              <a:rPr spc="-530" dirty="0"/>
              <a:t>Example:-</a:t>
            </a:r>
          </a:p>
          <a:p>
            <a:pPr marL="12065" marR="1811020" indent="-635" algn="ctr">
              <a:lnSpc>
                <a:spcPct val="116599"/>
              </a:lnSpc>
              <a:spcBef>
                <a:spcPts val="1095"/>
              </a:spcBef>
              <a:tabLst>
                <a:tab pos="2965450" algn="l"/>
              </a:tabLst>
            </a:pPr>
            <a:r>
              <a:rPr sz="405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40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-125" dirty="0">
                <a:solidFill>
                  <a:srgbClr val="FFFFFF"/>
                </a:solidFill>
                <a:latin typeface="Times New Roman"/>
                <a:cs typeface="Times New Roman"/>
              </a:rPr>
              <a:t>roman </a:t>
            </a:r>
            <a:r>
              <a:rPr sz="4050" b="1" spc="-1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-185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4050" b="1" spc="1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system. </a:t>
            </a:r>
            <a:r>
              <a:rPr sz="4050" b="1" spc="-1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ii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229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r>
              <a:rPr sz="40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405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40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4050">
              <a:latin typeface="Times New Roman"/>
              <a:cs typeface="Times New Roman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9675" y="3851407"/>
            <a:ext cx="238124" cy="2381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9675" y="6606165"/>
            <a:ext cx="238124" cy="23812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5660" marR="5080" indent="1410970">
              <a:lnSpc>
                <a:spcPct val="115799"/>
              </a:lnSpc>
              <a:spcBef>
                <a:spcPts val="95"/>
              </a:spcBef>
            </a:pPr>
            <a:r>
              <a:rPr spc="-585" dirty="0"/>
              <a:t>W</a:t>
            </a:r>
            <a:r>
              <a:rPr spc="-480" dirty="0"/>
              <a:t>h</a:t>
            </a:r>
            <a:r>
              <a:rPr spc="-470" dirty="0"/>
              <a:t>a</a:t>
            </a:r>
            <a:r>
              <a:rPr spc="-420" dirty="0"/>
              <a:t>t</a:t>
            </a:r>
            <a:r>
              <a:rPr spc="-345" dirty="0"/>
              <a:t> </a:t>
            </a:r>
            <a:r>
              <a:rPr spc="-265" dirty="0"/>
              <a:t>i</a:t>
            </a:r>
            <a:r>
              <a:rPr spc="-120" dirty="0"/>
              <a:t>s  </a:t>
            </a:r>
            <a:r>
              <a:rPr spc="-525" dirty="0"/>
              <a:t>p</a:t>
            </a:r>
            <a:r>
              <a:rPr spc="-530" dirty="0"/>
              <a:t>o</a:t>
            </a:r>
            <a:r>
              <a:rPr spc="-145" dirty="0"/>
              <a:t>s</a:t>
            </a:r>
            <a:r>
              <a:rPr spc="-265" dirty="0"/>
              <a:t>i</a:t>
            </a:r>
            <a:r>
              <a:rPr spc="-420" dirty="0"/>
              <a:t>t</a:t>
            </a:r>
            <a:r>
              <a:rPr spc="-265" dirty="0"/>
              <a:t>i</a:t>
            </a:r>
            <a:r>
              <a:rPr spc="-530" dirty="0"/>
              <a:t>o</a:t>
            </a:r>
            <a:r>
              <a:rPr spc="-509" dirty="0"/>
              <a:t>n</a:t>
            </a:r>
            <a:r>
              <a:rPr spc="-470" dirty="0"/>
              <a:t>a</a:t>
            </a:r>
            <a:r>
              <a:rPr spc="-315" dirty="0"/>
              <a:t>l</a:t>
            </a:r>
            <a:r>
              <a:rPr spc="-345" dirty="0"/>
              <a:t> </a:t>
            </a:r>
            <a:r>
              <a:rPr spc="-525" dirty="0"/>
              <a:t>N</a:t>
            </a:r>
            <a:r>
              <a:rPr spc="-505" dirty="0"/>
              <a:t>u</a:t>
            </a:r>
            <a:r>
              <a:rPr spc="-715" dirty="0"/>
              <a:t>m</a:t>
            </a:r>
            <a:r>
              <a:rPr spc="-520" dirty="0"/>
              <a:t>b</a:t>
            </a:r>
            <a:r>
              <a:rPr spc="-590" dirty="0"/>
              <a:t>e</a:t>
            </a:r>
            <a:r>
              <a:rPr spc="-320" dirty="0"/>
              <a:t>r</a:t>
            </a:r>
            <a:r>
              <a:rPr spc="-345" dirty="0"/>
              <a:t> </a:t>
            </a:r>
            <a:r>
              <a:rPr spc="570" dirty="0"/>
              <a:t>?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050"/>
          </a:p>
          <a:p>
            <a:pPr marL="894080">
              <a:lnSpc>
                <a:spcPct val="100000"/>
              </a:lnSpc>
            </a:pPr>
            <a:r>
              <a:rPr spc="-530" dirty="0"/>
              <a:t>Example:-</a:t>
            </a:r>
          </a:p>
          <a:p>
            <a:pPr marL="818515">
              <a:lnSpc>
                <a:spcPct val="100000"/>
              </a:lnSpc>
              <a:spcBef>
                <a:spcPts val="4640"/>
              </a:spcBef>
            </a:pPr>
            <a:r>
              <a:rPr sz="40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9F,</a:t>
            </a: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2889885" algn="l"/>
              </a:tabLst>
            </a:pPr>
            <a:r>
              <a:rPr sz="40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1oo1</a:t>
            </a:r>
            <a:r>
              <a:rPr sz="40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40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54.67	</a:t>
            </a:r>
            <a:r>
              <a:rPr sz="40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etc</a:t>
            </a:r>
            <a:r>
              <a:rPr sz="405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5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4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30779" y="0"/>
            <a:ext cx="2857500" cy="2863215"/>
          </a:xfrm>
          <a:custGeom>
            <a:avLst/>
            <a:gdLst/>
            <a:ahLst/>
            <a:cxnLst/>
            <a:rect l="l" t="t" r="r" b="b"/>
            <a:pathLst>
              <a:path w="2857500" h="2863215">
                <a:moveTo>
                  <a:pt x="2857220" y="355715"/>
                </a:moveTo>
                <a:lnTo>
                  <a:pt x="2857220" y="2862856"/>
                </a:lnTo>
                <a:lnTo>
                  <a:pt x="2817966" y="2847747"/>
                </a:lnTo>
                <a:lnTo>
                  <a:pt x="2775392" y="2830902"/>
                </a:lnTo>
                <a:lnTo>
                  <a:pt x="2733014" y="2813674"/>
                </a:lnTo>
                <a:lnTo>
                  <a:pt x="2690832" y="2796064"/>
                </a:lnTo>
                <a:lnTo>
                  <a:pt x="2648850" y="2778076"/>
                </a:lnTo>
                <a:lnTo>
                  <a:pt x="2607070" y="2759711"/>
                </a:lnTo>
                <a:lnTo>
                  <a:pt x="2565492" y="2740972"/>
                </a:lnTo>
                <a:lnTo>
                  <a:pt x="2524121" y="2721859"/>
                </a:lnTo>
                <a:lnTo>
                  <a:pt x="2482957" y="2702377"/>
                </a:lnTo>
                <a:lnTo>
                  <a:pt x="2442004" y="2682526"/>
                </a:lnTo>
                <a:lnTo>
                  <a:pt x="2401262" y="2662310"/>
                </a:lnTo>
                <a:lnTo>
                  <a:pt x="2360735" y="2641729"/>
                </a:lnTo>
                <a:lnTo>
                  <a:pt x="2320424" y="2620787"/>
                </a:lnTo>
                <a:lnTo>
                  <a:pt x="2280332" y="2599485"/>
                </a:lnTo>
                <a:lnTo>
                  <a:pt x="2240460" y="2577825"/>
                </a:lnTo>
                <a:lnTo>
                  <a:pt x="2200811" y="2555810"/>
                </a:lnTo>
                <a:lnTo>
                  <a:pt x="2161387" y="2533442"/>
                </a:lnTo>
                <a:lnTo>
                  <a:pt x="2122190" y="2510723"/>
                </a:lnTo>
                <a:lnTo>
                  <a:pt x="2083223" y="2487655"/>
                </a:lnTo>
                <a:lnTo>
                  <a:pt x="2044486" y="2464240"/>
                </a:lnTo>
                <a:lnTo>
                  <a:pt x="2005983" y="2440480"/>
                </a:lnTo>
                <a:lnTo>
                  <a:pt x="1967716" y="2416378"/>
                </a:lnTo>
                <a:lnTo>
                  <a:pt x="1929687" y="2391935"/>
                </a:lnTo>
                <a:lnTo>
                  <a:pt x="1891897" y="2367154"/>
                </a:lnTo>
                <a:lnTo>
                  <a:pt x="1854350" y="2342037"/>
                </a:lnTo>
                <a:lnTo>
                  <a:pt x="1817046" y="2316586"/>
                </a:lnTo>
                <a:lnTo>
                  <a:pt x="1779989" y="2290804"/>
                </a:lnTo>
                <a:lnTo>
                  <a:pt x="1743181" y="2264691"/>
                </a:lnTo>
                <a:lnTo>
                  <a:pt x="1706623" y="2238251"/>
                </a:lnTo>
                <a:lnTo>
                  <a:pt x="1670318" y="2211485"/>
                </a:lnTo>
                <a:lnTo>
                  <a:pt x="1634267" y="2184397"/>
                </a:lnTo>
                <a:lnTo>
                  <a:pt x="1598474" y="2156987"/>
                </a:lnTo>
                <a:lnTo>
                  <a:pt x="1562940" y="2129258"/>
                </a:lnTo>
                <a:lnTo>
                  <a:pt x="1527667" y="2101212"/>
                </a:lnTo>
                <a:lnTo>
                  <a:pt x="1492658" y="2072851"/>
                </a:lnTo>
                <a:lnTo>
                  <a:pt x="1457914" y="2044178"/>
                </a:lnTo>
                <a:lnTo>
                  <a:pt x="1423438" y="2015194"/>
                </a:lnTo>
                <a:lnTo>
                  <a:pt x="1389231" y="1985902"/>
                </a:lnTo>
                <a:lnTo>
                  <a:pt x="1355297" y="1956304"/>
                </a:lnTo>
                <a:lnTo>
                  <a:pt x="1321637" y="1926402"/>
                </a:lnTo>
                <a:lnTo>
                  <a:pt x="1288253" y="1896197"/>
                </a:lnTo>
                <a:lnTo>
                  <a:pt x="1255147" y="1865693"/>
                </a:lnTo>
                <a:lnTo>
                  <a:pt x="1222322" y="1834892"/>
                </a:lnTo>
                <a:lnTo>
                  <a:pt x="1189780" y="1803795"/>
                </a:lnTo>
                <a:lnTo>
                  <a:pt x="1157522" y="1772404"/>
                </a:lnTo>
                <a:lnTo>
                  <a:pt x="1125551" y="1740723"/>
                </a:lnTo>
                <a:lnTo>
                  <a:pt x="1093870" y="1708752"/>
                </a:lnTo>
                <a:lnTo>
                  <a:pt x="1062480" y="1676494"/>
                </a:lnTo>
                <a:lnTo>
                  <a:pt x="1031383" y="1643952"/>
                </a:lnTo>
                <a:lnTo>
                  <a:pt x="1000581" y="1611126"/>
                </a:lnTo>
                <a:lnTo>
                  <a:pt x="970077" y="1578021"/>
                </a:lnTo>
                <a:lnTo>
                  <a:pt x="939873" y="1544637"/>
                </a:lnTo>
                <a:lnTo>
                  <a:pt x="909971" y="1510976"/>
                </a:lnTo>
                <a:lnTo>
                  <a:pt x="880373" y="1477042"/>
                </a:lnTo>
                <a:lnTo>
                  <a:pt x="851081" y="1442835"/>
                </a:lnTo>
                <a:lnTo>
                  <a:pt x="822097" y="1408359"/>
                </a:lnTo>
                <a:lnTo>
                  <a:pt x="793424" y="1373615"/>
                </a:lnTo>
                <a:lnTo>
                  <a:pt x="765064" y="1338606"/>
                </a:lnTo>
                <a:lnTo>
                  <a:pt x="737018" y="1303333"/>
                </a:lnTo>
                <a:lnTo>
                  <a:pt x="709289" y="1267798"/>
                </a:lnTo>
                <a:lnTo>
                  <a:pt x="681879" y="1232005"/>
                </a:lnTo>
                <a:lnTo>
                  <a:pt x="654790" y="1195954"/>
                </a:lnTo>
                <a:lnTo>
                  <a:pt x="628025" y="1159649"/>
                </a:lnTo>
                <a:lnTo>
                  <a:pt x="601585" y="1123091"/>
                </a:lnTo>
                <a:lnTo>
                  <a:pt x="575473" y="1086283"/>
                </a:lnTo>
                <a:lnTo>
                  <a:pt x="549690" y="1049225"/>
                </a:lnTo>
                <a:lnTo>
                  <a:pt x="524239" y="1011922"/>
                </a:lnTo>
                <a:lnTo>
                  <a:pt x="499122" y="974374"/>
                </a:lnTo>
                <a:lnTo>
                  <a:pt x="474341" y="936585"/>
                </a:lnTo>
                <a:lnTo>
                  <a:pt x="449899" y="898555"/>
                </a:lnTo>
                <a:lnTo>
                  <a:pt x="425797" y="860288"/>
                </a:lnTo>
                <a:lnTo>
                  <a:pt x="402037" y="821785"/>
                </a:lnTo>
                <a:lnTo>
                  <a:pt x="378622" y="783049"/>
                </a:lnTo>
                <a:lnTo>
                  <a:pt x="355554" y="744081"/>
                </a:lnTo>
                <a:lnTo>
                  <a:pt x="332835" y="704884"/>
                </a:lnTo>
                <a:lnTo>
                  <a:pt x="310467" y="665460"/>
                </a:lnTo>
                <a:lnTo>
                  <a:pt x="288452" y="625811"/>
                </a:lnTo>
                <a:lnTo>
                  <a:pt x="266793" y="585939"/>
                </a:lnTo>
                <a:lnTo>
                  <a:pt x="245491" y="545847"/>
                </a:lnTo>
                <a:lnTo>
                  <a:pt x="224549" y="505536"/>
                </a:lnTo>
                <a:lnTo>
                  <a:pt x="203968" y="465008"/>
                </a:lnTo>
                <a:lnTo>
                  <a:pt x="183751" y="424267"/>
                </a:lnTo>
                <a:lnTo>
                  <a:pt x="163901" y="383313"/>
                </a:lnTo>
                <a:lnTo>
                  <a:pt x="144419" y="342149"/>
                </a:lnTo>
                <a:lnTo>
                  <a:pt x="125307" y="300778"/>
                </a:lnTo>
                <a:lnTo>
                  <a:pt x="106567" y="259200"/>
                </a:lnTo>
                <a:lnTo>
                  <a:pt x="88202" y="217420"/>
                </a:lnTo>
                <a:lnTo>
                  <a:pt x="70214" y="175437"/>
                </a:lnTo>
                <a:lnTo>
                  <a:pt x="52605" y="133256"/>
                </a:lnTo>
                <a:lnTo>
                  <a:pt x="35376" y="90877"/>
                </a:lnTo>
                <a:lnTo>
                  <a:pt x="18531" y="48304"/>
                </a:lnTo>
                <a:lnTo>
                  <a:pt x="2071" y="5537"/>
                </a:lnTo>
                <a:lnTo>
                  <a:pt x="0" y="0"/>
                </a:lnTo>
                <a:lnTo>
                  <a:pt x="2503073" y="0"/>
                </a:lnTo>
                <a:lnTo>
                  <a:pt x="2508825" y="7012"/>
                </a:lnTo>
                <a:lnTo>
                  <a:pt x="2538012" y="41433"/>
                </a:lnTo>
                <a:lnTo>
                  <a:pt x="2567755" y="75361"/>
                </a:lnTo>
                <a:lnTo>
                  <a:pt x="2598045" y="108791"/>
                </a:lnTo>
                <a:lnTo>
                  <a:pt x="2628876" y="141715"/>
                </a:lnTo>
                <a:lnTo>
                  <a:pt x="2660240" y="174126"/>
                </a:lnTo>
                <a:lnTo>
                  <a:pt x="2692132" y="206017"/>
                </a:lnTo>
                <a:lnTo>
                  <a:pt x="2724543" y="237382"/>
                </a:lnTo>
                <a:lnTo>
                  <a:pt x="2757467" y="268212"/>
                </a:lnTo>
                <a:lnTo>
                  <a:pt x="2790897" y="298502"/>
                </a:lnTo>
                <a:lnTo>
                  <a:pt x="2824825" y="328245"/>
                </a:lnTo>
                <a:lnTo>
                  <a:pt x="2857220" y="355715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1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2" y="225117"/>
                </a:lnTo>
                <a:lnTo>
                  <a:pt x="202093" y="263284"/>
                </a:lnTo>
                <a:lnTo>
                  <a:pt x="229618" y="301630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6" y="456756"/>
                </a:lnTo>
                <a:lnTo>
                  <a:pt x="362184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6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8" y="978757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9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40"/>
                </a:lnTo>
                <a:lnTo>
                  <a:pt x="826521" y="1354274"/>
                </a:lnTo>
                <a:lnTo>
                  <a:pt x="844893" y="1396630"/>
                </a:lnTo>
                <a:lnTo>
                  <a:pt x="862924" y="1439103"/>
                </a:lnTo>
                <a:lnTo>
                  <a:pt x="880615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1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3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30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8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2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3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1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5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5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5"/>
                </a:lnTo>
                <a:lnTo>
                  <a:pt x="791495" y="6214155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6" y="7000421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8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420766" y="1757903"/>
            <a:ext cx="4829810" cy="152400"/>
            <a:chOff x="6459540" y="2246659"/>
            <a:chExt cx="4829810" cy="152400"/>
          </a:xfrm>
        </p:grpSpPr>
        <p:sp>
          <p:nvSpPr>
            <p:cNvPr id="5" name="object 5"/>
            <p:cNvSpPr/>
            <p:nvPr/>
          </p:nvSpPr>
          <p:spPr>
            <a:xfrm>
              <a:off x="6583277" y="2322852"/>
              <a:ext cx="4582160" cy="0"/>
            </a:xfrm>
            <a:custGeom>
              <a:avLst/>
              <a:gdLst/>
              <a:ahLst/>
              <a:cxnLst/>
              <a:rect l="l" t="t" r="r" b="b"/>
              <a:pathLst>
                <a:path w="4582159">
                  <a:moveTo>
                    <a:pt x="0" y="0"/>
                  </a:moveTo>
                  <a:lnTo>
                    <a:pt x="4581853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9540" y="2246659"/>
              <a:ext cx="152297" cy="1523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6571" y="2246659"/>
              <a:ext cx="152297" cy="152385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0" y="3478442"/>
            <a:ext cx="1251585" cy="1438275"/>
          </a:xfrm>
          <a:custGeom>
            <a:avLst/>
            <a:gdLst/>
            <a:ahLst/>
            <a:cxnLst/>
            <a:rect l="l" t="t" r="r" b="b"/>
            <a:pathLst>
              <a:path w="1251585" h="1438275">
                <a:moveTo>
                  <a:pt x="1251035" y="1437834"/>
                </a:moveTo>
                <a:lnTo>
                  <a:pt x="0" y="1437834"/>
                </a:lnTo>
                <a:lnTo>
                  <a:pt x="0" y="0"/>
                </a:lnTo>
                <a:lnTo>
                  <a:pt x="1251035" y="0"/>
                </a:lnTo>
                <a:lnTo>
                  <a:pt x="1251035" y="1437834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88353" y="3478442"/>
            <a:ext cx="3300095" cy="1438275"/>
          </a:xfrm>
          <a:custGeom>
            <a:avLst/>
            <a:gdLst/>
            <a:ahLst/>
            <a:cxnLst/>
            <a:rect l="l" t="t" r="r" b="b"/>
            <a:pathLst>
              <a:path w="3300094" h="1438275">
                <a:moveTo>
                  <a:pt x="3299646" y="1437834"/>
                </a:moveTo>
                <a:lnTo>
                  <a:pt x="0" y="1437834"/>
                </a:lnTo>
                <a:lnTo>
                  <a:pt x="0" y="0"/>
                </a:lnTo>
                <a:lnTo>
                  <a:pt x="3299646" y="0"/>
                </a:lnTo>
                <a:lnTo>
                  <a:pt x="3299646" y="1437834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106777"/>
            <a:ext cx="1251585" cy="1419225"/>
          </a:xfrm>
          <a:custGeom>
            <a:avLst/>
            <a:gdLst/>
            <a:ahLst/>
            <a:cxnLst/>
            <a:rect l="l" t="t" r="r" b="b"/>
            <a:pathLst>
              <a:path w="1251585" h="1419225">
                <a:moveTo>
                  <a:pt x="1251035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1251035" y="0"/>
                </a:lnTo>
                <a:lnTo>
                  <a:pt x="1251035" y="1419225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88353" y="5106777"/>
            <a:ext cx="3300095" cy="1419225"/>
          </a:xfrm>
          <a:custGeom>
            <a:avLst/>
            <a:gdLst/>
            <a:ahLst/>
            <a:cxnLst/>
            <a:rect l="l" t="t" r="r" b="b"/>
            <a:pathLst>
              <a:path w="3300094" h="1419225">
                <a:moveTo>
                  <a:pt x="3299646" y="1419225"/>
                </a:moveTo>
                <a:lnTo>
                  <a:pt x="0" y="1419225"/>
                </a:lnTo>
                <a:lnTo>
                  <a:pt x="0" y="0"/>
                </a:lnTo>
                <a:lnTo>
                  <a:pt x="3299646" y="0"/>
                </a:lnTo>
                <a:lnTo>
                  <a:pt x="3299646" y="1419225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6716502"/>
            <a:ext cx="1251585" cy="1419225"/>
          </a:xfrm>
          <a:custGeom>
            <a:avLst/>
            <a:gdLst/>
            <a:ahLst/>
            <a:cxnLst/>
            <a:rect l="l" t="t" r="r" b="b"/>
            <a:pathLst>
              <a:path w="1251585" h="1419225">
                <a:moveTo>
                  <a:pt x="1251035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1251035" y="0"/>
                </a:lnTo>
                <a:lnTo>
                  <a:pt x="1251035" y="1419224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88353" y="6716502"/>
            <a:ext cx="3300095" cy="1419225"/>
          </a:xfrm>
          <a:custGeom>
            <a:avLst/>
            <a:gdLst/>
            <a:ahLst/>
            <a:cxnLst/>
            <a:rect l="l" t="t" r="r" b="b"/>
            <a:pathLst>
              <a:path w="3300094" h="1419225">
                <a:moveTo>
                  <a:pt x="3299646" y="1419224"/>
                </a:moveTo>
                <a:lnTo>
                  <a:pt x="0" y="1419224"/>
                </a:lnTo>
                <a:lnTo>
                  <a:pt x="0" y="0"/>
                </a:lnTo>
                <a:lnTo>
                  <a:pt x="3299646" y="0"/>
                </a:lnTo>
                <a:lnTo>
                  <a:pt x="3299646" y="1419224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8326226"/>
            <a:ext cx="1251585" cy="1514475"/>
          </a:xfrm>
          <a:custGeom>
            <a:avLst/>
            <a:gdLst/>
            <a:ahLst/>
            <a:cxnLst/>
            <a:rect l="l" t="t" r="r" b="b"/>
            <a:pathLst>
              <a:path w="1251585" h="1514475">
                <a:moveTo>
                  <a:pt x="1251035" y="1514474"/>
                </a:moveTo>
                <a:lnTo>
                  <a:pt x="0" y="1514474"/>
                </a:lnTo>
                <a:lnTo>
                  <a:pt x="0" y="0"/>
                </a:lnTo>
                <a:lnTo>
                  <a:pt x="1251035" y="0"/>
                </a:lnTo>
                <a:lnTo>
                  <a:pt x="1251035" y="1514474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4988353" y="8326226"/>
            <a:ext cx="3300095" cy="1514475"/>
            <a:chOff x="14988353" y="8326226"/>
            <a:chExt cx="3300095" cy="1514475"/>
          </a:xfrm>
        </p:grpSpPr>
        <p:sp>
          <p:nvSpPr>
            <p:cNvPr id="16" name="object 16"/>
            <p:cNvSpPr/>
            <p:nvPr/>
          </p:nvSpPr>
          <p:spPr>
            <a:xfrm>
              <a:off x="14988353" y="8326226"/>
              <a:ext cx="3300095" cy="1514475"/>
            </a:xfrm>
            <a:custGeom>
              <a:avLst/>
              <a:gdLst/>
              <a:ahLst/>
              <a:cxnLst/>
              <a:rect l="l" t="t" r="r" b="b"/>
              <a:pathLst>
                <a:path w="3300094" h="1514475">
                  <a:moveTo>
                    <a:pt x="3299646" y="1514474"/>
                  </a:moveTo>
                  <a:lnTo>
                    <a:pt x="0" y="1514474"/>
                  </a:lnTo>
                  <a:lnTo>
                    <a:pt x="0" y="0"/>
                  </a:lnTo>
                  <a:lnTo>
                    <a:pt x="3299646" y="0"/>
                  </a:lnTo>
                  <a:lnTo>
                    <a:pt x="3299646" y="1514474"/>
                  </a:lnTo>
                  <a:close/>
                </a:path>
              </a:pathLst>
            </a:custGeom>
            <a:solidFill>
              <a:srgbClr val="FFD5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76683" y="8693969"/>
              <a:ext cx="1704974" cy="83638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84224" y="3894463"/>
            <a:ext cx="4826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40" dirty="0">
                <a:latin typeface="Cambria"/>
                <a:cs typeface="Cambria"/>
              </a:rPr>
              <a:t>0</a:t>
            </a:r>
            <a:r>
              <a:rPr sz="3300" spc="-204" dirty="0">
                <a:latin typeface="Cambria"/>
                <a:cs typeface="Cambria"/>
              </a:rPr>
              <a:t>1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1535" y="3478442"/>
            <a:ext cx="6026785" cy="143827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42862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3375"/>
              </a:spcBef>
            </a:pPr>
            <a:r>
              <a:rPr sz="3300" spc="240" dirty="0">
                <a:latin typeface="Cambria"/>
                <a:cs typeface="Cambria"/>
              </a:rPr>
              <a:t>DECIMAl</a:t>
            </a:r>
            <a:r>
              <a:rPr sz="3300" spc="145" dirty="0">
                <a:latin typeface="Cambria"/>
                <a:cs typeface="Cambria"/>
              </a:rPr>
              <a:t> </a:t>
            </a:r>
            <a:r>
              <a:rPr sz="3300" spc="185" dirty="0">
                <a:latin typeface="Cambria"/>
                <a:cs typeface="Cambria"/>
              </a:rPr>
              <a:t>NUMBEr</a:t>
            </a:r>
            <a:r>
              <a:rPr sz="3300" spc="150" dirty="0">
                <a:latin typeface="Cambria"/>
                <a:cs typeface="Cambria"/>
              </a:rPr>
              <a:t> </a:t>
            </a:r>
            <a:r>
              <a:rPr sz="3300" spc="195" dirty="0">
                <a:latin typeface="Cambria"/>
                <a:cs typeface="Cambria"/>
              </a:rPr>
              <a:t>SysTEM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58332" y="3478442"/>
            <a:ext cx="7139940" cy="143827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900" b="1" spc="155" dirty="0">
                <a:latin typeface="Georgia"/>
                <a:cs typeface="Georgia"/>
              </a:rPr>
              <a:t>10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unique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symbols</a:t>
            </a:r>
            <a:endParaRPr sz="29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900" b="1" spc="35" dirty="0">
                <a:latin typeface="Georgia"/>
                <a:cs typeface="Georgia"/>
              </a:rPr>
              <a:t>0,1,2,3,4,5,6,7,8,9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234" y="5513272"/>
            <a:ext cx="5111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40" dirty="0">
                <a:latin typeface="Cambria"/>
                <a:cs typeface="Cambria"/>
              </a:rPr>
              <a:t>0</a:t>
            </a:r>
            <a:r>
              <a:rPr sz="3300" spc="15" dirty="0">
                <a:latin typeface="Cambria"/>
                <a:cs typeface="Cambria"/>
              </a:rPr>
              <a:t>2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41535" y="5106777"/>
            <a:ext cx="6026785" cy="141922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419100" rIns="0" bIns="0" rtlCol="0">
            <a:spAutoFit/>
          </a:bodyPr>
          <a:lstStyle/>
          <a:p>
            <a:pPr marL="467359">
              <a:lnSpc>
                <a:spcPct val="100000"/>
              </a:lnSpc>
              <a:spcBef>
                <a:spcPts val="3300"/>
              </a:spcBef>
            </a:pPr>
            <a:r>
              <a:rPr sz="3300" spc="315" dirty="0">
                <a:latin typeface="Cambria"/>
                <a:cs typeface="Cambria"/>
              </a:rPr>
              <a:t>BINAry</a:t>
            </a:r>
            <a:r>
              <a:rPr sz="3300" spc="140" dirty="0">
                <a:latin typeface="Cambria"/>
                <a:cs typeface="Cambria"/>
              </a:rPr>
              <a:t> </a:t>
            </a:r>
            <a:r>
              <a:rPr sz="3300" spc="185" dirty="0">
                <a:latin typeface="Cambria"/>
                <a:cs typeface="Cambria"/>
              </a:rPr>
              <a:t>NUMBEr</a:t>
            </a:r>
            <a:r>
              <a:rPr sz="3300" spc="145" dirty="0">
                <a:latin typeface="Cambria"/>
                <a:cs typeface="Cambria"/>
              </a:rPr>
              <a:t> </a:t>
            </a:r>
            <a:r>
              <a:rPr sz="3300" spc="195" dirty="0">
                <a:latin typeface="Cambria"/>
                <a:cs typeface="Cambria"/>
              </a:rPr>
              <a:t>SysTEM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58332" y="5106777"/>
            <a:ext cx="7139940" cy="141922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900" b="1" spc="70" dirty="0">
                <a:latin typeface="Georgia"/>
                <a:cs typeface="Georgia"/>
              </a:rPr>
              <a:t>2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unique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symbols</a:t>
            </a:r>
            <a:endParaRPr sz="29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900" b="1" spc="-150" dirty="0">
                <a:latin typeface="Georgia"/>
                <a:cs typeface="Georgia"/>
              </a:rPr>
              <a:t>0</a:t>
            </a:r>
            <a:r>
              <a:rPr sz="2900" b="1" spc="-35" dirty="0">
                <a:latin typeface="Georgia"/>
                <a:cs typeface="Georgia"/>
              </a:rPr>
              <a:t> </a:t>
            </a:r>
            <a:r>
              <a:rPr sz="2900" b="1" dirty="0">
                <a:latin typeface="Georgia"/>
                <a:cs typeface="Georgia"/>
              </a:rPr>
              <a:t>,</a:t>
            </a:r>
            <a:r>
              <a:rPr sz="2900" b="1" spc="-35" dirty="0">
                <a:latin typeface="Georgia"/>
                <a:cs typeface="Georgia"/>
              </a:rPr>
              <a:t> </a:t>
            </a:r>
            <a:r>
              <a:rPr sz="2900" b="1" spc="465" dirty="0">
                <a:latin typeface="Georgia"/>
                <a:cs typeface="Georgia"/>
              </a:rPr>
              <a:t>1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9490" y="7122997"/>
            <a:ext cx="5124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40" dirty="0">
                <a:latin typeface="Cambria"/>
                <a:cs typeface="Cambria"/>
              </a:rPr>
              <a:t>0</a:t>
            </a:r>
            <a:r>
              <a:rPr sz="3300" spc="25" dirty="0">
                <a:latin typeface="Cambria"/>
                <a:cs typeface="Cambria"/>
              </a:rPr>
              <a:t>3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41535" y="6716502"/>
            <a:ext cx="6026785" cy="141922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41910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3300"/>
              </a:spcBef>
            </a:pPr>
            <a:r>
              <a:rPr sz="3300" spc="250" dirty="0">
                <a:latin typeface="Cambria"/>
                <a:cs typeface="Cambria"/>
              </a:rPr>
              <a:t>OCTAl</a:t>
            </a:r>
            <a:r>
              <a:rPr sz="3300" spc="140" dirty="0">
                <a:latin typeface="Cambria"/>
                <a:cs typeface="Cambria"/>
              </a:rPr>
              <a:t> </a:t>
            </a:r>
            <a:r>
              <a:rPr sz="3300" spc="185" dirty="0">
                <a:latin typeface="Cambria"/>
                <a:cs typeface="Cambria"/>
              </a:rPr>
              <a:t>NUMBEr</a:t>
            </a:r>
            <a:r>
              <a:rPr sz="3300" spc="145" dirty="0">
                <a:latin typeface="Cambria"/>
                <a:cs typeface="Cambria"/>
              </a:rPr>
              <a:t> </a:t>
            </a:r>
            <a:r>
              <a:rPr sz="3300" spc="195" dirty="0">
                <a:latin typeface="Cambria"/>
                <a:cs typeface="Cambria"/>
              </a:rPr>
              <a:t>SysTEM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58332" y="6716502"/>
            <a:ext cx="7139940" cy="141922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2032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0"/>
              </a:spcBef>
            </a:pPr>
            <a:r>
              <a:rPr sz="2900" b="1" spc="-75" dirty="0">
                <a:latin typeface="Georgia"/>
                <a:cs typeface="Georgia"/>
              </a:rPr>
              <a:t>8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unique</a:t>
            </a:r>
            <a:r>
              <a:rPr sz="2900" b="1" spc="-30" dirty="0">
                <a:latin typeface="Georgia"/>
                <a:cs typeface="Georgia"/>
              </a:rPr>
              <a:t> </a:t>
            </a:r>
            <a:r>
              <a:rPr sz="2900" b="1" spc="-5" dirty="0">
                <a:latin typeface="Georgia"/>
                <a:cs typeface="Georgia"/>
              </a:rPr>
              <a:t>symbols</a:t>
            </a:r>
            <a:endParaRPr sz="29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900" b="1" spc="55" dirty="0">
                <a:latin typeface="Georgia"/>
                <a:cs typeface="Georgia"/>
              </a:rPr>
              <a:t>0,1,2,3,4,5,6,7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626" y="8780347"/>
            <a:ext cx="5340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140" dirty="0">
                <a:latin typeface="Cambria"/>
                <a:cs typeface="Cambria"/>
              </a:rPr>
              <a:t>0</a:t>
            </a:r>
            <a:r>
              <a:rPr sz="3300" spc="195" dirty="0">
                <a:latin typeface="Cambria"/>
                <a:cs typeface="Cambria"/>
              </a:rPr>
              <a:t>4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41535" y="8326226"/>
            <a:ext cx="6026785" cy="151447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193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sz="3200" spc="175" dirty="0">
                <a:latin typeface="Cambria"/>
                <a:cs typeface="Cambria"/>
              </a:rPr>
              <a:t>HEXADECIMAl</a:t>
            </a:r>
            <a:r>
              <a:rPr sz="3200" spc="120" dirty="0">
                <a:latin typeface="Cambria"/>
                <a:cs typeface="Cambria"/>
              </a:rPr>
              <a:t> </a:t>
            </a:r>
            <a:r>
              <a:rPr sz="3200" spc="180" dirty="0">
                <a:latin typeface="Cambria"/>
                <a:cs typeface="Cambria"/>
              </a:rPr>
              <a:t>NUMBEr</a:t>
            </a:r>
            <a:endParaRPr sz="3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3200" spc="190" dirty="0">
                <a:latin typeface="Cambria"/>
                <a:cs typeface="Cambria"/>
              </a:rPr>
              <a:t>SysTEM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8332" y="8326226"/>
            <a:ext cx="7139940" cy="1514475"/>
          </a:xfrm>
          <a:prstGeom prst="rect">
            <a:avLst/>
          </a:prstGeom>
          <a:solidFill>
            <a:srgbClr val="FFD599"/>
          </a:solidFill>
        </p:spPr>
        <p:txBody>
          <a:bodyPr vert="horz" wrap="square" lIns="0" tIns="295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25"/>
              </a:spcBef>
            </a:pPr>
            <a:r>
              <a:rPr sz="2700" b="1" spc="215" dirty="0">
                <a:latin typeface="Georgia"/>
                <a:cs typeface="Georgia"/>
              </a:rPr>
              <a:t>16</a:t>
            </a:r>
            <a:r>
              <a:rPr sz="2700" b="1" spc="-30" dirty="0">
                <a:latin typeface="Georgia"/>
                <a:cs typeface="Georgia"/>
              </a:rPr>
              <a:t> </a:t>
            </a:r>
            <a:r>
              <a:rPr sz="2700" b="1" spc="-5" dirty="0">
                <a:latin typeface="Georgia"/>
                <a:cs typeface="Georgia"/>
              </a:rPr>
              <a:t>unique</a:t>
            </a:r>
            <a:r>
              <a:rPr sz="2700" b="1" spc="-30" dirty="0">
                <a:latin typeface="Georgia"/>
                <a:cs typeface="Georgia"/>
              </a:rPr>
              <a:t> </a:t>
            </a:r>
            <a:r>
              <a:rPr sz="2700" b="1" spc="-5" dirty="0">
                <a:latin typeface="Georgia"/>
                <a:cs typeface="Georgia"/>
              </a:rPr>
              <a:t>symbols</a:t>
            </a:r>
            <a:endParaRPr sz="270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700" b="1" spc="-75" dirty="0">
                <a:latin typeface="Georgia"/>
                <a:cs typeface="Georgia"/>
              </a:rPr>
              <a:t>0,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215" dirty="0">
                <a:latin typeface="Georgia"/>
                <a:cs typeface="Georgia"/>
              </a:rPr>
              <a:t>1,</a:t>
            </a:r>
            <a:r>
              <a:rPr sz="2700" b="1" spc="-5" dirty="0">
                <a:latin typeface="Georgia"/>
                <a:cs typeface="Georgia"/>
              </a:rPr>
              <a:t> </a:t>
            </a:r>
            <a:r>
              <a:rPr sz="2700" b="1" spc="30" dirty="0">
                <a:latin typeface="Georgia"/>
                <a:cs typeface="Georgia"/>
              </a:rPr>
              <a:t>2,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30" dirty="0">
                <a:latin typeface="Georgia"/>
                <a:cs typeface="Georgia"/>
              </a:rPr>
              <a:t>3,</a:t>
            </a:r>
            <a:r>
              <a:rPr sz="2700" b="1" spc="-5" dirty="0">
                <a:latin typeface="Georgia"/>
                <a:cs typeface="Georgia"/>
              </a:rPr>
              <a:t> 4,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65" dirty="0">
                <a:latin typeface="Georgia"/>
                <a:cs typeface="Georgia"/>
              </a:rPr>
              <a:t>5,</a:t>
            </a:r>
            <a:r>
              <a:rPr sz="2700" b="1" spc="-5" dirty="0">
                <a:latin typeface="Georgia"/>
                <a:cs typeface="Georgia"/>
              </a:rPr>
              <a:t> </a:t>
            </a:r>
            <a:r>
              <a:rPr sz="2700" b="1" dirty="0">
                <a:latin typeface="Georgia"/>
                <a:cs typeface="Georgia"/>
              </a:rPr>
              <a:t>6,</a:t>
            </a:r>
            <a:r>
              <a:rPr sz="2700" b="1" spc="-5" dirty="0">
                <a:latin typeface="Georgia"/>
                <a:cs typeface="Georgia"/>
              </a:rPr>
              <a:t> </a:t>
            </a:r>
            <a:r>
              <a:rPr sz="2700" b="1" spc="125" dirty="0">
                <a:latin typeface="Georgia"/>
                <a:cs typeface="Georgia"/>
              </a:rPr>
              <a:t>7,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-40" dirty="0">
                <a:latin typeface="Georgia"/>
                <a:cs typeface="Georgia"/>
              </a:rPr>
              <a:t>8,</a:t>
            </a:r>
            <a:r>
              <a:rPr sz="2700" b="1" spc="-5" dirty="0">
                <a:latin typeface="Georgia"/>
                <a:cs typeface="Georgia"/>
              </a:rPr>
              <a:t> </a:t>
            </a:r>
            <a:r>
              <a:rPr sz="2700" b="1" dirty="0">
                <a:latin typeface="Georgia"/>
                <a:cs typeface="Georgia"/>
              </a:rPr>
              <a:t>9,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-5" dirty="0">
                <a:latin typeface="Georgia"/>
                <a:cs typeface="Georgia"/>
              </a:rPr>
              <a:t>A, B, C,</a:t>
            </a:r>
            <a:r>
              <a:rPr sz="2700" b="1" spc="-10" dirty="0">
                <a:latin typeface="Georgia"/>
                <a:cs typeface="Georgia"/>
              </a:rPr>
              <a:t> </a:t>
            </a:r>
            <a:r>
              <a:rPr sz="2700" b="1" spc="-5" dirty="0">
                <a:latin typeface="Georgia"/>
                <a:cs typeface="Georgia"/>
              </a:rPr>
              <a:t>D, E,F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876683" y="3919901"/>
            <a:ext cx="1704974" cy="63817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853100" y="5485165"/>
            <a:ext cx="1724024" cy="8000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53100" y="7014554"/>
            <a:ext cx="1724024" cy="752474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343400" y="524159"/>
            <a:ext cx="9406104" cy="8308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54380">
              <a:lnSpc>
                <a:spcPct val="115799"/>
              </a:lnSpc>
              <a:spcBef>
                <a:spcPts val="95"/>
              </a:spcBef>
            </a:pPr>
            <a:r>
              <a:rPr sz="4750" spc="5" dirty="0">
                <a:latin typeface="Lucida Sans Unicode"/>
                <a:cs typeface="Lucida Sans Unicode"/>
              </a:rPr>
              <a:t>Positional </a:t>
            </a:r>
            <a:r>
              <a:rPr sz="4750" spc="10" dirty="0">
                <a:latin typeface="Lucida Sans Unicode"/>
                <a:cs typeface="Lucida Sans Unicode"/>
              </a:rPr>
              <a:t> </a:t>
            </a:r>
            <a:r>
              <a:rPr sz="4750" spc="70" dirty="0">
                <a:latin typeface="Lucida Sans Unicode"/>
                <a:cs typeface="Lucida Sans Unicode"/>
              </a:rPr>
              <a:t>n</a:t>
            </a:r>
            <a:r>
              <a:rPr sz="4750" spc="65" dirty="0">
                <a:latin typeface="Lucida Sans Unicode"/>
                <a:cs typeface="Lucida Sans Unicode"/>
              </a:rPr>
              <a:t>u</a:t>
            </a:r>
            <a:r>
              <a:rPr sz="4750" spc="140" dirty="0">
                <a:latin typeface="Lucida Sans Unicode"/>
                <a:cs typeface="Lucida Sans Unicode"/>
              </a:rPr>
              <a:t>m</a:t>
            </a:r>
            <a:r>
              <a:rPr sz="4750" spc="-135" dirty="0">
                <a:latin typeface="Lucida Sans Unicode"/>
                <a:cs typeface="Lucida Sans Unicode"/>
              </a:rPr>
              <a:t>b</a:t>
            </a:r>
            <a:r>
              <a:rPr sz="4750" spc="-130" dirty="0">
                <a:latin typeface="Lucida Sans Unicode"/>
                <a:cs typeface="Lucida Sans Unicode"/>
              </a:rPr>
              <a:t>e</a:t>
            </a:r>
            <a:r>
              <a:rPr sz="4750" spc="210" dirty="0">
                <a:latin typeface="Lucida Sans Unicode"/>
                <a:cs typeface="Lucida Sans Unicode"/>
              </a:rPr>
              <a:t>r</a:t>
            </a:r>
            <a:r>
              <a:rPr sz="4750" spc="-555" dirty="0">
                <a:latin typeface="Lucida Sans Unicode"/>
                <a:cs typeface="Lucida Sans Unicode"/>
              </a:rPr>
              <a:t> </a:t>
            </a:r>
            <a:r>
              <a:rPr sz="4750" spc="-80" dirty="0">
                <a:latin typeface="Lucida Sans Unicode"/>
                <a:cs typeface="Lucida Sans Unicode"/>
              </a:rPr>
              <a:t>s</a:t>
            </a:r>
            <a:r>
              <a:rPr sz="4750" spc="145" dirty="0">
                <a:latin typeface="Lucida Sans Unicode"/>
                <a:cs typeface="Lucida Sans Unicode"/>
              </a:rPr>
              <a:t>y</a:t>
            </a:r>
            <a:r>
              <a:rPr sz="4750" spc="-80" dirty="0">
                <a:latin typeface="Lucida Sans Unicode"/>
                <a:cs typeface="Lucida Sans Unicode"/>
              </a:rPr>
              <a:t>s</a:t>
            </a:r>
            <a:r>
              <a:rPr sz="4750" spc="-15" dirty="0">
                <a:latin typeface="Lucida Sans Unicode"/>
                <a:cs typeface="Lucida Sans Unicode"/>
              </a:rPr>
              <a:t>t</a:t>
            </a:r>
            <a:r>
              <a:rPr sz="4750" spc="-130" dirty="0">
                <a:latin typeface="Lucida Sans Unicode"/>
                <a:cs typeface="Lucida Sans Unicode"/>
              </a:rPr>
              <a:t>e</a:t>
            </a:r>
            <a:r>
              <a:rPr sz="4750" spc="145" dirty="0">
                <a:latin typeface="Lucida Sans Unicode"/>
                <a:cs typeface="Lucida Sans Unicode"/>
              </a:rPr>
              <a:t>m</a:t>
            </a:r>
            <a:endParaRPr sz="4750" dirty="0">
              <a:latin typeface="Lucida Sans Unicode"/>
              <a:cs typeface="Lucida Sans Unicod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14412" y="2438476"/>
            <a:ext cx="10183860" cy="644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50" b="1" i="1" spc="135" dirty="0">
                <a:solidFill>
                  <a:srgbClr val="F1F0FA"/>
                </a:solidFill>
                <a:latin typeface="Palatino Linotype"/>
                <a:cs typeface="Palatino Linotype"/>
              </a:rPr>
              <a:t>4</a:t>
            </a:r>
            <a:r>
              <a:rPr sz="4050" b="1" i="1" spc="45" dirty="0">
                <a:solidFill>
                  <a:srgbClr val="F1F0FA"/>
                </a:solidFill>
                <a:latin typeface="Palatino Linotype"/>
                <a:cs typeface="Palatino Linotype"/>
              </a:rPr>
              <a:t> types</a:t>
            </a:r>
            <a:r>
              <a:rPr sz="4050" b="1" i="1" spc="50" dirty="0">
                <a:solidFill>
                  <a:srgbClr val="F1F0FA"/>
                </a:solidFill>
                <a:latin typeface="Palatino Linotype"/>
                <a:cs typeface="Palatino Linotype"/>
              </a:rPr>
              <a:t> </a:t>
            </a:r>
            <a:r>
              <a:rPr sz="4050" b="1" i="1" spc="-45" dirty="0">
                <a:solidFill>
                  <a:srgbClr val="F1F0FA"/>
                </a:solidFill>
                <a:latin typeface="Palatino Linotype"/>
                <a:cs typeface="Palatino Linotype"/>
              </a:rPr>
              <a:t>of</a:t>
            </a:r>
            <a:r>
              <a:rPr sz="4050" b="1" i="1" spc="50" dirty="0">
                <a:solidFill>
                  <a:srgbClr val="F1F0FA"/>
                </a:solidFill>
                <a:latin typeface="Palatino Linotype"/>
                <a:cs typeface="Palatino Linotype"/>
              </a:rPr>
              <a:t> </a:t>
            </a:r>
            <a:r>
              <a:rPr sz="4050" b="1" i="1" spc="-10" dirty="0">
                <a:solidFill>
                  <a:srgbClr val="F1F0FA"/>
                </a:solidFill>
                <a:latin typeface="Palatino Linotype"/>
                <a:cs typeface="Palatino Linotype"/>
              </a:rPr>
              <a:t>positional</a:t>
            </a:r>
            <a:r>
              <a:rPr sz="4050" b="1" i="1" spc="55" dirty="0">
                <a:solidFill>
                  <a:srgbClr val="F1F0FA"/>
                </a:solidFill>
                <a:latin typeface="Palatino Linotype"/>
                <a:cs typeface="Palatino Linotype"/>
              </a:rPr>
              <a:t> </a:t>
            </a:r>
            <a:r>
              <a:rPr sz="4050" b="1" i="1" spc="145" dirty="0">
                <a:solidFill>
                  <a:srgbClr val="F1F0FA"/>
                </a:solidFill>
                <a:latin typeface="Palatino Linotype"/>
                <a:cs typeface="Palatino Linotype"/>
              </a:rPr>
              <a:t>number</a:t>
            </a:r>
            <a:r>
              <a:rPr sz="4050" b="1" i="1" spc="45" dirty="0">
                <a:solidFill>
                  <a:srgbClr val="F1F0FA"/>
                </a:solidFill>
                <a:latin typeface="Palatino Linotype"/>
                <a:cs typeface="Palatino Linotype"/>
              </a:rPr>
              <a:t> </a:t>
            </a:r>
            <a:r>
              <a:rPr sz="4050" b="1" i="1" spc="55" dirty="0">
                <a:solidFill>
                  <a:srgbClr val="F1F0FA"/>
                </a:solidFill>
                <a:latin typeface="Palatino Linotype"/>
                <a:cs typeface="Palatino Linotype"/>
              </a:rPr>
              <a:t>system</a:t>
            </a:r>
            <a:endParaRPr sz="40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064697" y="2"/>
            <a:ext cx="3223895" cy="3229610"/>
          </a:xfrm>
          <a:custGeom>
            <a:avLst/>
            <a:gdLst/>
            <a:ahLst/>
            <a:cxnLst/>
            <a:rect l="l" t="t" r="r" b="b"/>
            <a:pathLst>
              <a:path w="3223894" h="3229610">
                <a:moveTo>
                  <a:pt x="3223302" y="599643"/>
                </a:moveTo>
                <a:lnTo>
                  <a:pt x="3223302" y="3229281"/>
                </a:lnTo>
                <a:lnTo>
                  <a:pt x="3221172" y="3228541"/>
                </a:lnTo>
                <a:lnTo>
                  <a:pt x="3177993" y="3213105"/>
                </a:lnTo>
                <a:lnTo>
                  <a:pt x="3134988" y="3197306"/>
                </a:lnTo>
                <a:lnTo>
                  <a:pt x="3092160" y="3181144"/>
                </a:lnTo>
                <a:lnTo>
                  <a:pt x="3049510" y="3164622"/>
                </a:lnTo>
                <a:lnTo>
                  <a:pt x="3007040" y="3147741"/>
                </a:lnTo>
                <a:lnTo>
                  <a:pt x="2964752" y="3130503"/>
                </a:lnTo>
                <a:lnTo>
                  <a:pt x="2922648" y="3112911"/>
                </a:lnTo>
                <a:lnTo>
                  <a:pt x="2880730" y="3094965"/>
                </a:lnTo>
                <a:lnTo>
                  <a:pt x="2838999" y="3076669"/>
                </a:lnTo>
                <a:lnTo>
                  <a:pt x="2797457" y="3058023"/>
                </a:lnTo>
                <a:lnTo>
                  <a:pt x="2756107" y="3039029"/>
                </a:lnTo>
                <a:lnTo>
                  <a:pt x="2714950" y="3019690"/>
                </a:lnTo>
                <a:lnTo>
                  <a:pt x="2673988" y="3000007"/>
                </a:lnTo>
                <a:lnTo>
                  <a:pt x="2633223" y="2979982"/>
                </a:lnTo>
                <a:lnTo>
                  <a:pt x="2592656" y="2959618"/>
                </a:lnTo>
                <a:lnTo>
                  <a:pt x="2552290" y="2938915"/>
                </a:lnTo>
                <a:lnTo>
                  <a:pt x="2512126" y="2917876"/>
                </a:lnTo>
                <a:lnTo>
                  <a:pt x="2472167" y="2896502"/>
                </a:lnTo>
                <a:lnTo>
                  <a:pt x="2432414" y="2874796"/>
                </a:lnTo>
                <a:lnTo>
                  <a:pt x="2392869" y="2852759"/>
                </a:lnTo>
                <a:lnTo>
                  <a:pt x="2353533" y="2830393"/>
                </a:lnTo>
                <a:lnTo>
                  <a:pt x="2314410" y="2807700"/>
                </a:lnTo>
                <a:lnTo>
                  <a:pt x="2275500" y="2784682"/>
                </a:lnTo>
                <a:lnTo>
                  <a:pt x="2236805" y="2761341"/>
                </a:lnTo>
                <a:lnTo>
                  <a:pt x="2198328" y="2737678"/>
                </a:lnTo>
                <a:lnTo>
                  <a:pt x="2160070" y="2713696"/>
                </a:lnTo>
                <a:lnTo>
                  <a:pt x="2122033" y="2689396"/>
                </a:lnTo>
                <a:lnTo>
                  <a:pt x="2084218" y="2664781"/>
                </a:lnTo>
                <a:lnTo>
                  <a:pt x="2046629" y="2639851"/>
                </a:lnTo>
                <a:lnTo>
                  <a:pt x="2009266" y="2614609"/>
                </a:lnTo>
                <a:lnTo>
                  <a:pt x="1972131" y="2589057"/>
                </a:lnTo>
                <a:lnTo>
                  <a:pt x="1935227" y="2563196"/>
                </a:lnTo>
                <a:lnTo>
                  <a:pt x="1898555" y="2537029"/>
                </a:lnTo>
                <a:lnTo>
                  <a:pt x="1862117" y="2510557"/>
                </a:lnTo>
                <a:lnTo>
                  <a:pt x="1825915" y="2483783"/>
                </a:lnTo>
                <a:lnTo>
                  <a:pt x="1789951" y="2456707"/>
                </a:lnTo>
                <a:lnTo>
                  <a:pt x="1754226" y="2429332"/>
                </a:lnTo>
                <a:lnTo>
                  <a:pt x="1718743" y="2401660"/>
                </a:lnTo>
                <a:lnTo>
                  <a:pt x="1683503" y="2373693"/>
                </a:lnTo>
                <a:lnTo>
                  <a:pt x="1648508" y="2345432"/>
                </a:lnTo>
                <a:lnTo>
                  <a:pt x="1613760" y="2316880"/>
                </a:lnTo>
                <a:lnTo>
                  <a:pt x="1579262" y="2288037"/>
                </a:lnTo>
                <a:lnTo>
                  <a:pt x="1545014" y="2258907"/>
                </a:lnTo>
                <a:lnTo>
                  <a:pt x="1511018" y="2229491"/>
                </a:lnTo>
                <a:lnTo>
                  <a:pt x="1477277" y="2199790"/>
                </a:lnTo>
                <a:lnTo>
                  <a:pt x="1443793" y="2169807"/>
                </a:lnTo>
                <a:lnTo>
                  <a:pt x="1410566" y="2139543"/>
                </a:lnTo>
                <a:lnTo>
                  <a:pt x="1377600" y="2109001"/>
                </a:lnTo>
                <a:lnTo>
                  <a:pt x="1344896" y="2078182"/>
                </a:lnTo>
                <a:lnTo>
                  <a:pt x="1312455" y="2047088"/>
                </a:lnTo>
                <a:lnTo>
                  <a:pt x="1280280" y="2015721"/>
                </a:lnTo>
                <a:lnTo>
                  <a:pt x="1248373" y="1984083"/>
                </a:lnTo>
                <a:lnTo>
                  <a:pt x="1216734" y="1952175"/>
                </a:lnTo>
                <a:lnTo>
                  <a:pt x="1185368" y="1920000"/>
                </a:lnTo>
                <a:lnTo>
                  <a:pt x="1154274" y="1887560"/>
                </a:lnTo>
                <a:lnTo>
                  <a:pt x="1123455" y="1854855"/>
                </a:lnTo>
                <a:lnTo>
                  <a:pt x="1092913" y="1821889"/>
                </a:lnTo>
                <a:lnTo>
                  <a:pt x="1062649" y="1788662"/>
                </a:lnTo>
                <a:lnTo>
                  <a:pt x="1032666" y="1755177"/>
                </a:lnTo>
                <a:lnTo>
                  <a:pt x="1002966" y="1721436"/>
                </a:lnTo>
                <a:lnTo>
                  <a:pt x="973550" y="1687441"/>
                </a:lnTo>
                <a:lnTo>
                  <a:pt x="944419" y="1653193"/>
                </a:lnTo>
                <a:lnTo>
                  <a:pt x="915577" y="1618694"/>
                </a:lnTo>
                <a:lnTo>
                  <a:pt x="887025" y="1583946"/>
                </a:lnTo>
                <a:lnTo>
                  <a:pt x="858764" y="1548951"/>
                </a:lnTo>
                <a:lnTo>
                  <a:pt x="830797" y="1513711"/>
                </a:lnTo>
                <a:lnTo>
                  <a:pt x="803125" y="1478228"/>
                </a:lnTo>
                <a:lnTo>
                  <a:pt x="775750" y="1442503"/>
                </a:lnTo>
                <a:lnTo>
                  <a:pt x="748675" y="1406538"/>
                </a:lnTo>
                <a:lnTo>
                  <a:pt x="721900" y="1370336"/>
                </a:lnTo>
                <a:lnTo>
                  <a:pt x="695428" y="1333898"/>
                </a:lnTo>
                <a:lnTo>
                  <a:pt x="669261" y="1297226"/>
                </a:lnTo>
                <a:lnTo>
                  <a:pt x="643401" y="1260322"/>
                </a:lnTo>
                <a:lnTo>
                  <a:pt x="617849" y="1223187"/>
                </a:lnTo>
                <a:lnTo>
                  <a:pt x="592607" y="1185824"/>
                </a:lnTo>
                <a:lnTo>
                  <a:pt x="567678" y="1148235"/>
                </a:lnTo>
                <a:lnTo>
                  <a:pt x="543062" y="1110420"/>
                </a:lnTo>
                <a:lnTo>
                  <a:pt x="518762" y="1072383"/>
                </a:lnTo>
                <a:lnTo>
                  <a:pt x="494780" y="1034125"/>
                </a:lnTo>
                <a:lnTo>
                  <a:pt x="471117" y="995647"/>
                </a:lnTo>
                <a:lnTo>
                  <a:pt x="447776" y="956953"/>
                </a:lnTo>
                <a:lnTo>
                  <a:pt x="424758" y="918042"/>
                </a:lnTo>
                <a:lnTo>
                  <a:pt x="402066" y="878919"/>
                </a:lnTo>
                <a:lnTo>
                  <a:pt x="379700" y="839583"/>
                </a:lnTo>
                <a:lnTo>
                  <a:pt x="357663" y="800038"/>
                </a:lnTo>
                <a:lnTo>
                  <a:pt x="335957" y="760285"/>
                </a:lnTo>
                <a:lnTo>
                  <a:pt x="314584" y="720325"/>
                </a:lnTo>
                <a:lnTo>
                  <a:pt x="293544" y="680162"/>
                </a:lnTo>
                <a:lnTo>
                  <a:pt x="272842" y="639796"/>
                </a:lnTo>
                <a:lnTo>
                  <a:pt x="252477" y="599229"/>
                </a:lnTo>
                <a:lnTo>
                  <a:pt x="232452" y="558464"/>
                </a:lnTo>
                <a:lnTo>
                  <a:pt x="212770" y="517501"/>
                </a:lnTo>
                <a:lnTo>
                  <a:pt x="193431" y="476344"/>
                </a:lnTo>
                <a:lnTo>
                  <a:pt x="174437" y="434994"/>
                </a:lnTo>
                <a:lnTo>
                  <a:pt x="155791" y="393452"/>
                </a:lnTo>
                <a:lnTo>
                  <a:pt x="137495" y="351721"/>
                </a:lnTo>
                <a:lnTo>
                  <a:pt x="119549" y="309803"/>
                </a:lnTo>
                <a:lnTo>
                  <a:pt x="101957" y="267699"/>
                </a:lnTo>
                <a:lnTo>
                  <a:pt x="84719" y="225411"/>
                </a:lnTo>
                <a:lnTo>
                  <a:pt x="67838" y="182941"/>
                </a:lnTo>
                <a:lnTo>
                  <a:pt x="51316" y="140291"/>
                </a:lnTo>
                <a:lnTo>
                  <a:pt x="19355" y="54458"/>
                </a:lnTo>
                <a:lnTo>
                  <a:pt x="0" y="0"/>
                </a:lnTo>
                <a:lnTo>
                  <a:pt x="2625987" y="0"/>
                </a:lnTo>
                <a:lnTo>
                  <a:pt x="2641728" y="21131"/>
                </a:lnTo>
                <a:lnTo>
                  <a:pt x="2669120" y="56753"/>
                </a:lnTo>
                <a:lnTo>
                  <a:pt x="2697044" y="91938"/>
                </a:lnTo>
                <a:lnTo>
                  <a:pt x="2725495" y="126682"/>
                </a:lnTo>
                <a:lnTo>
                  <a:pt x="2754466" y="160978"/>
                </a:lnTo>
                <a:lnTo>
                  <a:pt x="2783951" y="194819"/>
                </a:lnTo>
                <a:lnTo>
                  <a:pt x="2813944" y="228201"/>
                </a:lnTo>
                <a:lnTo>
                  <a:pt x="2844439" y="261117"/>
                </a:lnTo>
                <a:lnTo>
                  <a:pt x="2875430" y="293560"/>
                </a:lnTo>
                <a:lnTo>
                  <a:pt x="2906912" y="325526"/>
                </a:lnTo>
                <a:lnTo>
                  <a:pt x="2938877" y="357007"/>
                </a:lnTo>
                <a:lnTo>
                  <a:pt x="2971321" y="387999"/>
                </a:lnTo>
                <a:lnTo>
                  <a:pt x="3004237" y="418494"/>
                </a:lnTo>
                <a:lnTo>
                  <a:pt x="3037618" y="448487"/>
                </a:lnTo>
                <a:lnTo>
                  <a:pt x="3071460" y="477972"/>
                </a:lnTo>
                <a:lnTo>
                  <a:pt x="3105756" y="506942"/>
                </a:lnTo>
                <a:lnTo>
                  <a:pt x="3140500" y="535393"/>
                </a:lnTo>
                <a:lnTo>
                  <a:pt x="3175686" y="563317"/>
                </a:lnTo>
                <a:lnTo>
                  <a:pt x="3211308" y="590709"/>
                </a:lnTo>
                <a:lnTo>
                  <a:pt x="3223302" y="599643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620147"/>
            <a:ext cx="621665" cy="4960620"/>
          </a:xfrm>
          <a:custGeom>
            <a:avLst/>
            <a:gdLst/>
            <a:ahLst/>
            <a:cxnLst/>
            <a:rect l="l" t="t" r="r" b="b"/>
            <a:pathLst>
              <a:path w="621665" h="4960620">
                <a:moveTo>
                  <a:pt x="0" y="0"/>
                </a:moveTo>
                <a:lnTo>
                  <a:pt x="32798" y="62098"/>
                </a:lnTo>
                <a:lnTo>
                  <a:pt x="53588" y="102612"/>
                </a:lnTo>
                <a:lnTo>
                  <a:pt x="74007" y="143274"/>
                </a:lnTo>
                <a:lnTo>
                  <a:pt x="94056" y="184082"/>
                </a:lnTo>
                <a:lnTo>
                  <a:pt x="113733" y="225033"/>
                </a:lnTo>
                <a:lnTo>
                  <a:pt x="133040" y="266124"/>
                </a:lnTo>
                <a:lnTo>
                  <a:pt x="151976" y="307353"/>
                </a:lnTo>
                <a:lnTo>
                  <a:pt x="170540" y="348717"/>
                </a:lnTo>
                <a:lnTo>
                  <a:pt x="188733" y="390214"/>
                </a:lnTo>
                <a:lnTo>
                  <a:pt x="206554" y="431841"/>
                </a:lnTo>
                <a:lnTo>
                  <a:pt x="224004" y="473596"/>
                </a:lnTo>
                <a:lnTo>
                  <a:pt x="241081" y="515475"/>
                </a:lnTo>
                <a:lnTo>
                  <a:pt x="257786" y="557476"/>
                </a:lnTo>
                <a:lnTo>
                  <a:pt x="274119" y="599597"/>
                </a:lnTo>
                <a:lnTo>
                  <a:pt x="290079" y="641834"/>
                </a:lnTo>
                <a:lnTo>
                  <a:pt x="305666" y="684186"/>
                </a:lnTo>
                <a:lnTo>
                  <a:pt x="320881" y="726650"/>
                </a:lnTo>
                <a:lnTo>
                  <a:pt x="335722" y="769223"/>
                </a:lnTo>
                <a:lnTo>
                  <a:pt x="350190" y="811902"/>
                </a:lnTo>
                <a:lnTo>
                  <a:pt x="364285" y="854685"/>
                </a:lnTo>
                <a:lnTo>
                  <a:pt x="378006" y="897570"/>
                </a:lnTo>
                <a:lnTo>
                  <a:pt x="391353" y="940553"/>
                </a:lnTo>
                <a:lnTo>
                  <a:pt x="404327" y="983632"/>
                </a:lnTo>
                <a:lnTo>
                  <a:pt x="416926" y="1026804"/>
                </a:lnTo>
                <a:lnTo>
                  <a:pt x="429151" y="1070068"/>
                </a:lnTo>
                <a:lnTo>
                  <a:pt x="441001" y="1113419"/>
                </a:lnTo>
                <a:lnTo>
                  <a:pt x="452477" y="1156856"/>
                </a:lnTo>
                <a:lnTo>
                  <a:pt x="463578" y="1200376"/>
                </a:lnTo>
                <a:lnTo>
                  <a:pt x="474304" y="1243976"/>
                </a:lnTo>
                <a:lnTo>
                  <a:pt x="484654" y="1287654"/>
                </a:lnTo>
                <a:lnTo>
                  <a:pt x="494630" y="1331407"/>
                </a:lnTo>
                <a:lnTo>
                  <a:pt x="504230" y="1375233"/>
                </a:lnTo>
                <a:lnTo>
                  <a:pt x="513454" y="1419128"/>
                </a:lnTo>
                <a:lnTo>
                  <a:pt x="522302" y="1463091"/>
                </a:lnTo>
                <a:lnTo>
                  <a:pt x="530774" y="1507118"/>
                </a:lnTo>
                <a:lnTo>
                  <a:pt x="538870" y="1551207"/>
                </a:lnTo>
                <a:lnTo>
                  <a:pt x="546589" y="1595356"/>
                </a:lnTo>
                <a:lnTo>
                  <a:pt x="553932" y="1639562"/>
                </a:lnTo>
                <a:lnTo>
                  <a:pt x="560898" y="1683821"/>
                </a:lnTo>
                <a:lnTo>
                  <a:pt x="567487" y="1728133"/>
                </a:lnTo>
                <a:lnTo>
                  <a:pt x="573699" y="1772493"/>
                </a:lnTo>
                <a:lnTo>
                  <a:pt x="579534" y="1816899"/>
                </a:lnTo>
                <a:lnTo>
                  <a:pt x="584991" y="1861350"/>
                </a:lnTo>
                <a:lnTo>
                  <a:pt x="590071" y="1905841"/>
                </a:lnTo>
                <a:lnTo>
                  <a:pt x="594773" y="1950371"/>
                </a:lnTo>
                <a:lnTo>
                  <a:pt x="599097" y="1994937"/>
                </a:lnTo>
                <a:lnTo>
                  <a:pt x="603042" y="2039536"/>
                </a:lnTo>
                <a:lnTo>
                  <a:pt x="606609" y="2084166"/>
                </a:lnTo>
                <a:lnTo>
                  <a:pt x="609798" y="2128824"/>
                </a:lnTo>
                <a:lnTo>
                  <a:pt x="612608" y="2173507"/>
                </a:lnTo>
                <a:lnTo>
                  <a:pt x="615039" y="2218213"/>
                </a:lnTo>
                <a:lnTo>
                  <a:pt x="617091" y="2262939"/>
                </a:lnTo>
                <a:lnTo>
                  <a:pt x="618764" y="2307683"/>
                </a:lnTo>
                <a:lnTo>
                  <a:pt x="620058" y="2352442"/>
                </a:lnTo>
                <a:lnTo>
                  <a:pt x="620972" y="2397213"/>
                </a:lnTo>
                <a:lnTo>
                  <a:pt x="621506" y="2441994"/>
                </a:lnTo>
                <a:lnTo>
                  <a:pt x="621660" y="2486782"/>
                </a:lnTo>
                <a:lnTo>
                  <a:pt x="621434" y="2531574"/>
                </a:lnTo>
                <a:lnTo>
                  <a:pt x="620828" y="2576369"/>
                </a:lnTo>
                <a:lnTo>
                  <a:pt x="619841" y="2621162"/>
                </a:lnTo>
                <a:lnTo>
                  <a:pt x="618474" y="2665953"/>
                </a:lnTo>
                <a:lnTo>
                  <a:pt x="616726" y="2710737"/>
                </a:lnTo>
                <a:lnTo>
                  <a:pt x="614597" y="2755513"/>
                </a:lnTo>
                <a:lnTo>
                  <a:pt x="612087" y="2800278"/>
                </a:lnTo>
                <a:lnTo>
                  <a:pt x="609195" y="2845029"/>
                </a:lnTo>
                <a:lnTo>
                  <a:pt x="605922" y="2889763"/>
                </a:lnTo>
                <a:lnTo>
                  <a:pt x="602268" y="2934479"/>
                </a:lnTo>
                <a:lnTo>
                  <a:pt x="598231" y="2979173"/>
                </a:lnTo>
                <a:lnTo>
                  <a:pt x="593812" y="3023842"/>
                </a:lnTo>
                <a:lnTo>
                  <a:pt x="589011" y="3068485"/>
                </a:lnTo>
                <a:lnTo>
                  <a:pt x="583828" y="3113098"/>
                </a:lnTo>
                <a:lnTo>
                  <a:pt x="578262" y="3157680"/>
                </a:lnTo>
                <a:lnTo>
                  <a:pt x="572314" y="3202226"/>
                </a:lnTo>
                <a:lnTo>
                  <a:pt x="565983" y="3246735"/>
                </a:lnTo>
                <a:lnTo>
                  <a:pt x="559268" y="3291205"/>
                </a:lnTo>
                <a:lnTo>
                  <a:pt x="552170" y="3335631"/>
                </a:lnTo>
                <a:lnTo>
                  <a:pt x="544689" y="3380013"/>
                </a:lnTo>
                <a:lnTo>
                  <a:pt x="536824" y="3424347"/>
                </a:lnTo>
                <a:lnTo>
                  <a:pt x="528575" y="3468630"/>
                </a:lnTo>
                <a:lnTo>
                  <a:pt x="519943" y="3512861"/>
                </a:lnTo>
                <a:lnTo>
                  <a:pt x="510926" y="3557036"/>
                </a:lnTo>
                <a:lnTo>
                  <a:pt x="501525" y="3601152"/>
                </a:lnTo>
                <a:lnTo>
                  <a:pt x="491740" y="3645208"/>
                </a:lnTo>
                <a:lnTo>
                  <a:pt x="481569" y="3689200"/>
                </a:lnTo>
                <a:lnTo>
                  <a:pt x="471014" y="3733126"/>
                </a:lnTo>
                <a:lnTo>
                  <a:pt x="460074" y="3776984"/>
                </a:lnTo>
                <a:lnTo>
                  <a:pt x="448749" y="3820770"/>
                </a:lnTo>
                <a:lnTo>
                  <a:pt x="437038" y="3864482"/>
                </a:lnTo>
                <a:lnTo>
                  <a:pt x="424942" y="3908118"/>
                </a:lnTo>
                <a:lnTo>
                  <a:pt x="412460" y="3951675"/>
                </a:lnTo>
                <a:lnTo>
                  <a:pt x="399592" y="3995150"/>
                </a:lnTo>
                <a:lnTo>
                  <a:pt x="386338" y="4038540"/>
                </a:lnTo>
                <a:lnTo>
                  <a:pt x="372698" y="4081844"/>
                </a:lnTo>
                <a:lnTo>
                  <a:pt x="358672" y="4125058"/>
                </a:lnTo>
                <a:lnTo>
                  <a:pt x="344259" y="4168179"/>
                </a:lnTo>
                <a:lnTo>
                  <a:pt x="329459" y="4211206"/>
                </a:lnTo>
                <a:lnTo>
                  <a:pt x="314272" y="4254136"/>
                </a:lnTo>
                <a:lnTo>
                  <a:pt x="298698" y="4296965"/>
                </a:lnTo>
                <a:lnTo>
                  <a:pt x="282736" y="4339692"/>
                </a:lnTo>
                <a:lnTo>
                  <a:pt x="266388" y="4382313"/>
                </a:lnTo>
                <a:lnTo>
                  <a:pt x="249651" y="4424827"/>
                </a:lnTo>
                <a:lnTo>
                  <a:pt x="232527" y="4467230"/>
                </a:lnTo>
                <a:lnTo>
                  <a:pt x="215015" y="4509520"/>
                </a:lnTo>
                <a:lnTo>
                  <a:pt x="197114" y="4551694"/>
                </a:lnTo>
                <a:lnTo>
                  <a:pt x="178825" y="4593750"/>
                </a:lnTo>
                <a:lnTo>
                  <a:pt x="160148" y="4635684"/>
                </a:lnTo>
                <a:lnTo>
                  <a:pt x="141082" y="4677496"/>
                </a:lnTo>
                <a:lnTo>
                  <a:pt x="121627" y="4719181"/>
                </a:lnTo>
                <a:lnTo>
                  <a:pt x="101783" y="4760737"/>
                </a:lnTo>
                <a:lnTo>
                  <a:pt x="81550" y="4802162"/>
                </a:lnTo>
                <a:lnTo>
                  <a:pt x="60927" y="4843452"/>
                </a:lnTo>
                <a:lnTo>
                  <a:pt x="39915" y="4884606"/>
                </a:lnTo>
                <a:lnTo>
                  <a:pt x="18513" y="4925621"/>
                </a:lnTo>
                <a:lnTo>
                  <a:pt x="0" y="4960345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4803" y="8660310"/>
            <a:ext cx="1428749" cy="16266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998" y="169262"/>
            <a:ext cx="10234930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22220" marR="5080" indent="-2510155">
              <a:lnSpc>
                <a:spcPct val="117200"/>
              </a:lnSpc>
              <a:spcBef>
                <a:spcPts val="95"/>
              </a:spcBef>
              <a:tabLst>
                <a:tab pos="4638040" algn="l"/>
                <a:tab pos="5513705" algn="l"/>
              </a:tabLst>
            </a:pPr>
            <a:r>
              <a:rPr sz="4800" b="1" i="1" spc="40" dirty="0">
                <a:latin typeface="Palatino Linotype"/>
                <a:cs typeface="Palatino Linotype"/>
              </a:rPr>
              <a:t>Other</a:t>
            </a:r>
            <a:r>
              <a:rPr sz="4800" b="1" i="1" spc="365" dirty="0">
                <a:latin typeface="Palatino Linotype"/>
                <a:cs typeface="Palatino Linotype"/>
              </a:rPr>
              <a:t> </a:t>
            </a:r>
            <a:r>
              <a:rPr sz="4800" b="1" i="1" spc="100" dirty="0">
                <a:latin typeface="Palatino Linotype"/>
                <a:cs typeface="Palatino Linotype"/>
              </a:rPr>
              <a:t>Numbers	</a:t>
            </a:r>
            <a:r>
              <a:rPr sz="4800" b="1" i="1" spc="-90" dirty="0">
                <a:latin typeface="Palatino Linotype"/>
                <a:cs typeface="Palatino Linotype"/>
              </a:rPr>
              <a:t>to	</a:t>
            </a:r>
            <a:r>
              <a:rPr sz="4800" b="1" i="1" spc="25" dirty="0">
                <a:latin typeface="Palatino Linotype"/>
                <a:cs typeface="Palatino Linotype"/>
              </a:rPr>
              <a:t>Decimal </a:t>
            </a:r>
            <a:r>
              <a:rPr sz="4800" b="1" i="1" spc="120" dirty="0">
                <a:latin typeface="Palatino Linotype"/>
                <a:cs typeface="Palatino Linotype"/>
              </a:rPr>
              <a:t>Number </a:t>
            </a:r>
            <a:r>
              <a:rPr sz="4800" b="1" i="1" spc="-1185" dirty="0">
                <a:latin typeface="Palatino Linotype"/>
                <a:cs typeface="Palatino Linotype"/>
              </a:rPr>
              <a:t> </a:t>
            </a:r>
            <a:r>
              <a:rPr sz="4800" b="1" i="1" spc="45" dirty="0">
                <a:latin typeface="Palatino Linotype"/>
                <a:cs typeface="Palatino Linotype"/>
              </a:rPr>
              <a:t>Convertion</a:t>
            </a:r>
            <a:r>
              <a:rPr sz="4800" b="1" i="1" spc="55" dirty="0">
                <a:latin typeface="Palatino Linotype"/>
                <a:cs typeface="Palatino Linotype"/>
              </a:rPr>
              <a:t> </a:t>
            </a:r>
            <a:r>
              <a:rPr sz="4800" b="1" i="1" spc="65" dirty="0">
                <a:latin typeface="Palatino Linotype"/>
                <a:cs typeface="Palatino Linotype"/>
              </a:rPr>
              <a:t>process</a:t>
            </a:r>
            <a:endParaRPr sz="480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93428" y="1981072"/>
            <a:ext cx="6496685" cy="153035"/>
            <a:chOff x="5393428" y="1981072"/>
            <a:chExt cx="6496685" cy="153035"/>
          </a:xfrm>
        </p:grpSpPr>
        <p:sp>
          <p:nvSpPr>
            <p:cNvPr id="7" name="object 7"/>
            <p:cNvSpPr/>
            <p:nvPr/>
          </p:nvSpPr>
          <p:spPr>
            <a:xfrm>
              <a:off x="5517321" y="2057277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3428" y="1981072"/>
              <a:ext cx="152479" cy="1524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7046" y="1981072"/>
              <a:ext cx="152479" cy="15241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89906" y="2138866"/>
            <a:ext cx="12599670" cy="67951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90"/>
              </a:spcBef>
            </a:pPr>
            <a:r>
              <a:rPr sz="5850" spc="-705" dirty="0">
                <a:solidFill>
                  <a:srgbClr val="28FF0D"/>
                </a:solidFill>
                <a:latin typeface="Verdana"/>
                <a:cs typeface="Verdana"/>
              </a:rPr>
              <a:t>R</a:t>
            </a:r>
            <a:r>
              <a:rPr sz="5850" spc="-75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5850" spc="-550" dirty="0">
                <a:solidFill>
                  <a:srgbClr val="28FF0D"/>
                </a:solidFill>
                <a:latin typeface="Verdana"/>
                <a:cs typeface="Verdana"/>
              </a:rPr>
              <a:t>M</a:t>
            </a:r>
            <a:r>
              <a:rPr sz="5850" spc="-75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5850" spc="-550" dirty="0">
                <a:solidFill>
                  <a:srgbClr val="28FF0D"/>
                </a:solidFill>
                <a:latin typeface="Verdana"/>
                <a:cs typeface="Verdana"/>
              </a:rPr>
              <a:t>M</a:t>
            </a:r>
            <a:r>
              <a:rPr sz="5850" spc="-700" dirty="0">
                <a:solidFill>
                  <a:srgbClr val="28FF0D"/>
                </a:solidFill>
                <a:latin typeface="Verdana"/>
                <a:cs typeface="Verdana"/>
              </a:rPr>
              <a:t>B</a:t>
            </a:r>
            <a:r>
              <a:rPr sz="5850" spc="-75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5850" spc="-700" dirty="0">
                <a:solidFill>
                  <a:srgbClr val="28FF0D"/>
                </a:solidFill>
                <a:latin typeface="Verdana"/>
                <a:cs typeface="Verdana"/>
              </a:rPr>
              <a:t>R</a:t>
            </a:r>
            <a:r>
              <a:rPr sz="5850" spc="-95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5850" spc="-765" dirty="0">
                <a:solidFill>
                  <a:srgbClr val="28FF0D"/>
                </a:solidFill>
                <a:latin typeface="Verdana"/>
                <a:cs typeface="Verdana"/>
              </a:rPr>
              <a:t>T</a:t>
            </a:r>
            <a:r>
              <a:rPr sz="5850" spc="-565" dirty="0">
                <a:solidFill>
                  <a:srgbClr val="28FF0D"/>
                </a:solidFill>
                <a:latin typeface="Verdana"/>
                <a:cs typeface="Verdana"/>
              </a:rPr>
              <a:t>H</a:t>
            </a:r>
            <a:r>
              <a:rPr sz="5850" spc="-775" dirty="0">
                <a:solidFill>
                  <a:srgbClr val="28FF0D"/>
                </a:solidFill>
                <a:latin typeface="Verdana"/>
                <a:cs typeface="Verdana"/>
              </a:rPr>
              <a:t>I</a:t>
            </a:r>
            <a:r>
              <a:rPr sz="5850" spc="-1055" dirty="0">
                <a:solidFill>
                  <a:srgbClr val="28FF0D"/>
                </a:solidFill>
                <a:latin typeface="Verdana"/>
                <a:cs typeface="Verdana"/>
              </a:rPr>
              <a:t>S</a:t>
            </a:r>
            <a:r>
              <a:rPr sz="5850" spc="-95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5850" spc="-530" dirty="0">
                <a:solidFill>
                  <a:srgbClr val="28FF0D"/>
                </a:solidFill>
                <a:latin typeface="Verdana"/>
                <a:cs typeface="Verdana"/>
              </a:rPr>
              <a:t>5</a:t>
            </a:r>
            <a:r>
              <a:rPr sz="5850" spc="-95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5850" spc="-1060" dirty="0">
                <a:solidFill>
                  <a:srgbClr val="28FF0D"/>
                </a:solidFill>
                <a:latin typeface="Verdana"/>
                <a:cs typeface="Verdana"/>
              </a:rPr>
              <a:t>S</a:t>
            </a:r>
            <a:r>
              <a:rPr sz="5850" spc="-765" dirty="0">
                <a:solidFill>
                  <a:srgbClr val="28FF0D"/>
                </a:solidFill>
                <a:latin typeface="Verdana"/>
                <a:cs typeface="Verdana"/>
              </a:rPr>
              <a:t>T</a:t>
            </a:r>
            <a:r>
              <a:rPr sz="5850" spc="-75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5850" spc="-340" dirty="0">
                <a:solidFill>
                  <a:srgbClr val="28FF0D"/>
                </a:solidFill>
                <a:latin typeface="Verdana"/>
                <a:cs typeface="Verdana"/>
              </a:rPr>
              <a:t>P</a:t>
            </a:r>
            <a:r>
              <a:rPr sz="5850" spc="-1060" dirty="0">
                <a:solidFill>
                  <a:srgbClr val="28FF0D"/>
                </a:solidFill>
                <a:latin typeface="Verdana"/>
                <a:cs typeface="Verdana"/>
              </a:rPr>
              <a:t>S</a:t>
            </a:r>
            <a:r>
              <a:rPr sz="5850" spc="-1415" dirty="0">
                <a:solidFill>
                  <a:srgbClr val="28FF0D"/>
                </a:solidFill>
                <a:latin typeface="Verdana"/>
                <a:cs typeface="Verdana"/>
              </a:rPr>
              <a:t>:</a:t>
            </a:r>
            <a:r>
              <a:rPr sz="5850" dirty="0">
                <a:solidFill>
                  <a:srgbClr val="28FF0D"/>
                </a:solidFill>
                <a:latin typeface="Verdana"/>
                <a:cs typeface="Verdana"/>
              </a:rPr>
              <a:t>-</a:t>
            </a:r>
            <a:endParaRPr sz="5850" dirty="0">
              <a:latin typeface="Verdana"/>
              <a:cs typeface="Verdana"/>
            </a:endParaRPr>
          </a:p>
          <a:p>
            <a:pPr marL="3072130" indent="-454659">
              <a:lnSpc>
                <a:spcPct val="100000"/>
              </a:lnSpc>
              <a:spcBef>
                <a:spcPts val="3654"/>
              </a:spcBef>
              <a:buAutoNum type="arabicPeriod"/>
              <a:tabLst>
                <a:tab pos="3072765" algn="l"/>
              </a:tabLst>
            </a:pPr>
            <a:r>
              <a:rPr sz="3250" spc="-38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Verdana"/>
              <a:buAutoNum type="arabicPeriod"/>
            </a:pPr>
            <a:endParaRPr sz="3850" dirty="0">
              <a:latin typeface="Verdana"/>
              <a:cs typeface="Verdana"/>
            </a:endParaRPr>
          </a:p>
          <a:p>
            <a:pPr marL="3120390" indent="-540385">
              <a:lnSpc>
                <a:spcPct val="100000"/>
              </a:lnSpc>
              <a:buAutoNum type="arabicPeriod"/>
              <a:tabLst>
                <a:tab pos="3121025" algn="l"/>
              </a:tabLst>
            </a:pPr>
            <a:r>
              <a:rPr sz="3250" spc="70" dirty="0">
                <a:solidFill>
                  <a:srgbClr val="FFFFFF"/>
                </a:solidFill>
                <a:latin typeface="Verdana"/>
                <a:cs typeface="Verdana"/>
              </a:rPr>
              <a:t>Determine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7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25" dirty="0">
                <a:solidFill>
                  <a:srgbClr val="FFFFFF"/>
                </a:solidFill>
                <a:latin typeface="Verdana"/>
                <a:cs typeface="Verdana"/>
              </a:rPr>
              <a:t>column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Verdana"/>
              <a:buAutoNum type="arabicPeriod"/>
            </a:pPr>
            <a:endParaRPr sz="3500" dirty="0">
              <a:latin typeface="Verdana"/>
              <a:cs typeface="Verdana"/>
            </a:endParaRPr>
          </a:p>
          <a:p>
            <a:pPr marL="442595" marR="5080" indent="-442595">
              <a:lnSpc>
                <a:spcPct val="110400"/>
              </a:lnSpc>
              <a:buAutoNum type="arabicPeriod"/>
              <a:tabLst>
                <a:tab pos="442595" algn="l"/>
              </a:tabLst>
            </a:pPr>
            <a:r>
              <a:rPr sz="3250" spc="-2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8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204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AutoNum type="arabicPeriod"/>
            </a:pPr>
            <a:endParaRPr sz="3850" dirty="0">
              <a:latin typeface="Verdana"/>
              <a:cs typeface="Verdana"/>
            </a:endParaRPr>
          </a:p>
          <a:p>
            <a:pPr marL="2365375" indent="-469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366010" algn="l"/>
              </a:tabLst>
            </a:pPr>
            <a:r>
              <a:rPr sz="3250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Verdana"/>
              <a:buAutoNum type="arabicPeriod"/>
            </a:pPr>
            <a:endParaRPr sz="3850" dirty="0">
              <a:latin typeface="Verdana"/>
              <a:cs typeface="Verdana"/>
            </a:endParaRPr>
          </a:p>
          <a:p>
            <a:pPr marL="2876550" indent="-431165">
              <a:lnSpc>
                <a:spcPct val="100000"/>
              </a:lnSpc>
              <a:buAutoNum type="arabicPeriod"/>
              <a:tabLst>
                <a:tab pos="2877185" algn="l"/>
              </a:tabLst>
            </a:pPr>
            <a:r>
              <a:rPr sz="325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2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29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2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250" spc="-8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25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25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250" spc="1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25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2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250" spc="-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25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2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4"/>
                </a:lnTo>
                <a:lnTo>
                  <a:pt x="3894685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9" y="3884454"/>
                </a:lnTo>
                <a:lnTo>
                  <a:pt x="3717546" y="3869206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0"/>
                </a:lnTo>
                <a:lnTo>
                  <a:pt x="3542928" y="3804882"/>
                </a:lnTo>
                <a:lnTo>
                  <a:pt x="3499678" y="3787975"/>
                </a:lnTo>
                <a:lnTo>
                  <a:pt x="3456594" y="3770741"/>
                </a:lnTo>
                <a:lnTo>
                  <a:pt x="3413676" y="3753181"/>
                </a:lnTo>
                <a:lnTo>
                  <a:pt x="3370927" y="3735297"/>
                </a:lnTo>
                <a:lnTo>
                  <a:pt x="3328347" y="3717090"/>
                </a:lnTo>
                <a:lnTo>
                  <a:pt x="3285939" y="3698562"/>
                </a:lnTo>
                <a:lnTo>
                  <a:pt x="3243703" y="3679715"/>
                </a:lnTo>
                <a:lnTo>
                  <a:pt x="3201641" y="3660549"/>
                </a:lnTo>
                <a:lnTo>
                  <a:pt x="3159756" y="3641067"/>
                </a:lnTo>
                <a:lnTo>
                  <a:pt x="3118047" y="3621270"/>
                </a:lnTo>
                <a:lnTo>
                  <a:pt x="3076518" y="3601159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8" y="3538962"/>
                </a:lnTo>
                <a:lnTo>
                  <a:pt x="2912220" y="3517612"/>
                </a:lnTo>
                <a:lnTo>
                  <a:pt x="2871608" y="3495957"/>
                </a:lnTo>
                <a:lnTo>
                  <a:pt x="2831184" y="3473998"/>
                </a:lnTo>
                <a:lnTo>
                  <a:pt x="2790950" y="3451735"/>
                </a:lnTo>
                <a:lnTo>
                  <a:pt x="2750907" y="3429172"/>
                </a:lnTo>
                <a:lnTo>
                  <a:pt x="2711056" y="3406308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20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3"/>
                </a:lnTo>
                <a:lnTo>
                  <a:pt x="2323483" y="3161527"/>
                </a:lnTo>
                <a:lnTo>
                  <a:pt x="2285853" y="3135467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7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1"/>
                </a:lnTo>
                <a:lnTo>
                  <a:pt x="1956859" y="2888455"/>
                </a:lnTo>
                <a:lnTo>
                  <a:pt x="1921408" y="2859650"/>
                </a:lnTo>
                <a:lnTo>
                  <a:pt x="1886183" y="2830580"/>
                </a:lnTo>
                <a:lnTo>
                  <a:pt x="1851185" y="2801245"/>
                </a:lnTo>
                <a:lnTo>
                  <a:pt x="1816417" y="2771647"/>
                </a:lnTo>
                <a:lnTo>
                  <a:pt x="1781880" y="2741788"/>
                </a:lnTo>
                <a:lnTo>
                  <a:pt x="1747576" y="2711668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7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6"/>
                </a:lnTo>
                <a:lnTo>
                  <a:pt x="1323464" y="2297156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2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8"/>
                </a:lnTo>
                <a:lnTo>
                  <a:pt x="1026239" y="1950692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30"/>
                </a:lnTo>
                <a:lnTo>
                  <a:pt x="914800" y="1805770"/>
                </a:lnTo>
                <a:lnTo>
                  <a:pt x="887624" y="1768992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3"/>
                </a:lnTo>
                <a:lnTo>
                  <a:pt x="781705" y="1619743"/>
                </a:lnTo>
                <a:lnTo>
                  <a:pt x="755928" y="1581903"/>
                </a:lnTo>
                <a:lnTo>
                  <a:pt x="730436" y="1543855"/>
                </a:lnTo>
                <a:lnTo>
                  <a:pt x="705231" y="1505601"/>
                </a:lnTo>
                <a:lnTo>
                  <a:pt x="680312" y="1467141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6"/>
                </a:lnTo>
                <a:lnTo>
                  <a:pt x="560086" y="1271826"/>
                </a:lnTo>
                <a:lnTo>
                  <a:pt x="536924" y="1232169"/>
                </a:lnTo>
                <a:lnTo>
                  <a:pt x="514061" y="1192319"/>
                </a:lnTo>
                <a:lnTo>
                  <a:pt x="491497" y="1152275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1"/>
                </a:lnTo>
                <a:lnTo>
                  <a:pt x="226144" y="614877"/>
                </a:lnTo>
                <a:lnTo>
                  <a:pt x="190053" y="529547"/>
                </a:lnTo>
                <a:lnTo>
                  <a:pt x="155259" y="443545"/>
                </a:lnTo>
                <a:lnTo>
                  <a:pt x="121774" y="356882"/>
                </a:lnTo>
                <a:lnTo>
                  <a:pt x="89611" y="269571"/>
                </a:lnTo>
                <a:lnTo>
                  <a:pt x="58781" y="181624"/>
                </a:lnTo>
                <a:lnTo>
                  <a:pt x="29296" y="93054"/>
                </a:lnTo>
                <a:lnTo>
                  <a:pt x="0" y="0"/>
                </a:lnTo>
                <a:lnTo>
                  <a:pt x="2884393" y="0"/>
                </a:lnTo>
                <a:lnTo>
                  <a:pt x="2892217" y="12620"/>
                </a:lnTo>
                <a:lnTo>
                  <a:pt x="2916449" y="50541"/>
                </a:lnTo>
                <a:lnTo>
                  <a:pt x="2941182" y="88108"/>
                </a:lnTo>
                <a:lnTo>
                  <a:pt x="2966411" y="125315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1" y="305792"/>
                </a:lnTo>
                <a:lnTo>
                  <a:pt x="3127938" y="340743"/>
                </a:lnTo>
                <a:lnTo>
                  <a:pt x="3156507" y="375301"/>
                </a:lnTo>
                <a:lnTo>
                  <a:pt x="3185535" y="409462"/>
                </a:lnTo>
                <a:lnTo>
                  <a:pt x="3215016" y="443222"/>
                </a:lnTo>
                <a:lnTo>
                  <a:pt x="3244946" y="476574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5" y="698262"/>
                </a:lnTo>
                <a:lnTo>
                  <a:pt x="3499987" y="728192"/>
                </a:lnTo>
                <a:lnTo>
                  <a:pt x="3533747" y="757673"/>
                </a:lnTo>
                <a:lnTo>
                  <a:pt x="3567908" y="786701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7"/>
                </a:lnTo>
                <a:lnTo>
                  <a:pt x="3855102" y="1002026"/>
                </a:lnTo>
                <a:lnTo>
                  <a:pt x="3892669" y="1026758"/>
                </a:lnTo>
                <a:lnTo>
                  <a:pt x="3930591" y="1050991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3500" y="8069079"/>
            <a:ext cx="1847849" cy="22179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1752601" y="97885"/>
            <a:ext cx="16992600" cy="884216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2806700" marR="5080" indent="-2794635">
              <a:lnSpc>
                <a:spcPts val="5630"/>
              </a:lnSpc>
              <a:spcBef>
                <a:spcPts val="1295"/>
              </a:spcBef>
            </a:pPr>
            <a:r>
              <a:rPr spc="-1025" dirty="0"/>
              <a:t>O</a:t>
            </a:r>
            <a:r>
              <a:rPr spc="-900" dirty="0"/>
              <a:t>T</a:t>
            </a:r>
            <a:r>
              <a:rPr spc="-700" dirty="0"/>
              <a:t>H</a:t>
            </a:r>
            <a:r>
              <a:rPr spc="-1205" dirty="0"/>
              <a:t>E</a:t>
            </a:r>
            <a:r>
              <a:rPr spc="-1195" dirty="0"/>
              <a:t>R</a:t>
            </a:r>
            <a:r>
              <a:rPr spc="45" dirty="0"/>
              <a:t> </a:t>
            </a:r>
            <a:r>
              <a:rPr spc="-760" dirty="0"/>
              <a:t>N</a:t>
            </a:r>
            <a:r>
              <a:rPr spc="-800" dirty="0"/>
              <a:t>U</a:t>
            </a:r>
            <a:r>
              <a:rPr spc="-830" dirty="0"/>
              <a:t>M</a:t>
            </a:r>
            <a:r>
              <a:rPr spc="-735" dirty="0"/>
              <a:t>B</a:t>
            </a:r>
            <a:r>
              <a:rPr spc="-1205" dirty="0"/>
              <a:t>E</a:t>
            </a:r>
            <a:r>
              <a:rPr spc="-1200" dirty="0"/>
              <a:t>R</a:t>
            </a:r>
            <a:r>
              <a:rPr spc="-1315" dirty="0"/>
              <a:t>S</a:t>
            </a:r>
            <a:r>
              <a:rPr spc="45" dirty="0"/>
              <a:t> </a:t>
            </a:r>
            <a:r>
              <a:rPr spc="-900" dirty="0"/>
              <a:t>T</a:t>
            </a:r>
            <a:r>
              <a:rPr spc="-1019" dirty="0"/>
              <a:t>O</a:t>
            </a:r>
            <a:r>
              <a:rPr spc="45" dirty="0"/>
              <a:t> </a:t>
            </a:r>
            <a:r>
              <a:rPr spc="-860" dirty="0"/>
              <a:t>D</a:t>
            </a:r>
            <a:r>
              <a:rPr spc="-1205" dirty="0"/>
              <a:t>E</a:t>
            </a:r>
            <a:r>
              <a:rPr spc="-1505" dirty="0"/>
              <a:t>C</a:t>
            </a:r>
            <a:r>
              <a:rPr spc="-100" dirty="0"/>
              <a:t>I</a:t>
            </a:r>
            <a:r>
              <a:rPr spc="-830" dirty="0"/>
              <a:t>M</a:t>
            </a:r>
            <a:r>
              <a:rPr spc="-930" dirty="0"/>
              <a:t>A</a:t>
            </a:r>
            <a:r>
              <a:rPr spc="-844" dirty="0"/>
              <a:t>L</a:t>
            </a:r>
            <a:r>
              <a:rPr spc="45" dirty="0"/>
              <a:t> </a:t>
            </a:r>
            <a:r>
              <a:rPr spc="-760" dirty="0"/>
              <a:t>N</a:t>
            </a:r>
            <a:r>
              <a:rPr spc="-800" dirty="0"/>
              <a:t>U</a:t>
            </a:r>
            <a:r>
              <a:rPr spc="-830" dirty="0"/>
              <a:t>M</a:t>
            </a:r>
            <a:r>
              <a:rPr spc="-735" dirty="0"/>
              <a:t>B</a:t>
            </a:r>
            <a:r>
              <a:rPr spc="-1205" dirty="0"/>
              <a:t>E</a:t>
            </a:r>
            <a:r>
              <a:rPr spc="-819" dirty="0"/>
              <a:t>R </a:t>
            </a:r>
            <a:r>
              <a:rPr spc="-440" dirty="0"/>
              <a:t> </a:t>
            </a:r>
            <a:r>
              <a:rPr spc="-1505" dirty="0"/>
              <a:t>C</a:t>
            </a:r>
            <a:r>
              <a:rPr spc="-1025" dirty="0"/>
              <a:t>O</a:t>
            </a:r>
            <a:r>
              <a:rPr spc="-760" dirty="0"/>
              <a:t>N</a:t>
            </a:r>
            <a:r>
              <a:rPr spc="-915" dirty="0"/>
              <a:t>V</a:t>
            </a:r>
            <a:r>
              <a:rPr spc="-1205" dirty="0"/>
              <a:t>E</a:t>
            </a:r>
            <a:r>
              <a:rPr spc="-1200" dirty="0"/>
              <a:t>R</a:t>
            </a:r>
            <a:r>
              <a:rPr spc="-894" dirty="0"/>
              <a:t>T</a:t>
            </a:r>
            <a:r>
              <a:rPr spc="-735" dirty="0"/>
              <a:t> </a:t>
            </a:r>
            <a:r>
              <a:rPr spc="-484" dirty="0"/>
              <a:t>(</a:t>
            </a:r>
            <a:r>
              <a:rPr spc="-1205" dirty="0"/>
              <a:t>E</a:t>
            </a:r>
            <a:r>
              <a:rPr spc="-925" dirty="0"/>
              <a:t>X</a:t>
            </a:r>
            <a:r>
              <a:rPr spc="-930" dirty="0"/>
              <a:t>A</a:t>
            </a:r>
            <a:r>
              <a:rPr spc="-830" dirty="0"/>
              <a:t>M</a:t>
            </a:r>
            <a:r>
              <a:rPr spc="-1060" dirty="0"/>
              <a:t>P</a:t>
            </a:r>
            <a:r>
              <a:rPr spc="-850" dirty="0"/>
              <a:t>L</a:t>
            </a:r>
            <a:r>
              <a:rPr spc="-1205" dirty="0"/>
              <a:t>E</a:t>
            </a:r>
            <a:r>
              <a:rPr spc="-480" dirty="0"/>
              <a:t>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724589" y="1828794"/>
            <a:ext cx="6496685" cy="153035"/>
            <a:chOff x="4724589" y="1828794"/>
            <a:chExt cx="6496685" cy="153035"/>
          </a:xfrm>
        </p:grpSpPr>
        <p:sp>
          <p:nvSpPr>
            <p:cNvPr id="7" name="object 7"/>
            <p:cNvSpPr/>
            <p:nvPr/>
          </p:nvSpPr>
          <p:spPr>
            <a:xfrm>
              <a:off x="4848483" y="1905000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589" y="1828794"/>
              <a:ext cx="152479" cy="1524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8208" y="1828794"/>
              <a:ext cx="152479" cy="15241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028700" y="3795772"/>
            <a:ext cx="8343900" cy="4862195"/>
            <a:chOff x="1028700" y="3795772"/>
            <a:chExt cx="8343900" cy="486219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3795772"/>
              <a:ext cx="8343899" cy="4276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9377" y="5932437"/>
              <a:ext cx="4301891" cy="2725493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62847" y="2313887"/>
            <a:ext cx="5210174" cy="6943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897276" y="2758929"/>
            <a:ext cx="565467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b="1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47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750" b="1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47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75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7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750" b="1" dirty="0">
                <a:solidFill>
                  <a:srgbClr val="FFFFFF"/>
                </a:solidFill>
                <a:latin typeface="Arial"/>
                <a:cs typeface="Arial"/>
              </a:rPr>
              <a:t>1010</a:t>
            </a:r>
            <a:endParaRPr sz="4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95810"/>
            <a:ext cx="1984375" cy="5162550"/>
            <a:chOff x="0" y="4095810"/>
            <a:chExt cx="1984375" cy="5162550"/>
          </a:xfrm>
        </p:grpSpPr>
        <p:sp>
          <p:nvSpPr>
            <p:cNvPr id="3" name="object 3"/>
            <p:cNvSpPr/>
            <p:nvPr/>
          </p:nvSpPr>
          <p:spPr>
            <a:xfrm>
              <a:off x="0" y="5994399"/>
              <a:ext cx="1981835" cy="3263900"/>
            </a:xfrm>
            <a:custGeom>
              <a:avLst/>
              <a:gdLst/>
              <a:ahLst/>
              <a:cxnLst/>
              <a:rect l="l" t="t" r="r" b="b"/>
              <a:pathLst>
                <a:path w="1981835" h="3263900">
                  <a:moveTo>
                    <a:pt x="491235" y="12700"/>
                  </a:moveTo>
                  <a:lnTo>
                    <a:pt x="204778" y="12700"/>
                  </a:lnTo>
                  <a:lnTo>
                    <a:pt x="252114" y="0"/>
                  </a:lnTo>
                  <a:lnTo>
                    <a:pt x="443792" y="0"/>
                  </a:lnTo>
                  <a:lnTo>
                    <a:pt x="491235" y="12700"/>
                  </a:lnTo>
                  <a:close/>
                </a:path>
                <a:path w="1981835" h="3263900">
                  <a:moveTo>
                    <a:pt x="676986" y="38100"/>
                  </a:moveTo>
                  <a:lnTo>
                    <a:pt x="19375" y="38100"/>
                  </a:lnTo>
                  <a:lnTo>
                    <a:pt x="111250" y="12700"/>
                  </a:lnTo>
                  <a:lnTo>
                    <a:pt x="584954" y="12700"/>
                  </a:lnTo>
                  <a:lnTo>
                    <a:pt x="676986" y="38100"/>
                  </a:lnTo>
                  <a:close/>
                </a:path>
                <a:path w="1981835" h="3263900">
                  <a:moveTo>
                    <a:pt x="0" y="987851"/>
                  </a:moveTo>
                  <a:lnTo>
                    <a:pt x="0" y="38100"/>
                  </a:lnTo>
                  <a:lnTo>
                    <a:pt x="722322" y="38100"/>
                  </a:lnTo>
                  <a:lnTo>
                    <a:pt x="855379" y="76200"/>
                  </a:lnTo>
                  <a:lnTo>
                    <a:pt x="898683" y="101600"/>
                  </a:lnTo>
                  <a:lnTo>
                    <a:pt x="983606" y="127000"/>
                  </a:lnTo>
                  <a:lnTo>
                    <a:pt x="1025185" y="152400"/>
                  </a:lnTo>
                  <a:lnTo>
                    <a:pt x="1066151" y="165100"/>
                  </a:lnTo>
                  <a:lnTo>
                    <a:pt x="1106484" y="190500"/>
                  </a:lnTo>
                  <a:lnTo>
                    <a:pt x="1146166" y="203200"/>
                  </a:lnTo>
                  <a:lnTo>
                    <a:pt x="1185177" y="228600"/>
                  </a:lnTo>
                  <a:lnTo>
                    <a:pt x="1223497" y="254000"/>
                  </a:lnTo>
                  <a:lnTo>
                    <a:pt x="1261108" y="279400"/>
                  </a:lnTo>
                  <a:lnTo>
                    <a:pt x="1297991" y="304800"/>
                  </a:lnTo>
                  <a:lnTo>
                    <a:pt x="1334126" y="330200"/>
                  </a:lnTo>
                  <a:lnTo>
                    <a:pt x="1369494" y="355600"/>
                  </a:lnTo>
                  <a:lnTo>
                    <a:pt x="1404076" y="393700"/>
                  </a:lnTo>
                  <a:lnTo>
                    <a:pt x="1437853" y="419100"/>
                  </a:lnTo>
                  <a:lnTo>
                    <a:pt x="1470805" y="444500"/>
                  </a:lnTo>
                  <a:lnTo>
                    <a:pt x="1502914" y="482600"/>
                  </a:lnTo>
                  <a:lnTo>
                    <a:pt x="1534160" y="508000"/>
                  </a:lnTo>
                  <a:lnTo>
                    <a:pt x="1564524" y="546100"/>
                  </a:lnTo>
                  <a:lnTo>
                    <a:pt x="1593986" y="584200"/>
                  </a:lnTo>
                  <a:lnTo>
                    <a:pt x="1622528" y="609600"/>
                  </a:lnTo>
                  <a:lnTo>
                    <a:pt x="1650131" y="647700"/>
                  </a:lnTo>
                  <a:lnTo>
                    <a:pt x="1676775" y="685800"/>
                  </a:lnTo>
                  <a:lnTo>
                    <a:pt x="1702441" y="723900"/>
                  </a:lnTo>
                  <a:lnTo>
                    <a:pt x="1727110" y="762000"/>
                  </a:lnTo>
                  <a:lnTo>
                    <a:pt x="1750762" y="800100"/>
                  </a:lnTo>
                  <a:lnTo>
                    <a:pt x="1773379" y="838200"/>
                  </a:lnTo>
                  <a:lnTo>
                    <a:pt x="1794941" y="876300"/>
                  </a:lnTo>
                  <a:lnTo>
                    <a:pt x="1808600" y="901700"/>
                  </a:lnTo>
                  <a:lnTo>
                    <a:pt x="252509" y="901700"/>
                  </a:lnTo>
                  <a:lnTo>
                    <a:pt x="160778" y="927100"/>
                  </a:lnTo>
                  <a:lnTo>
                    <a:pt x="73431" y="952500"/>
                  </a:lnTo>
                  <a:lnTo>
                    <a:pt x="31648" y="977900"/>
                  </a:lnTo>
                  <a:lnTo>
                    <a:pt x="0" y="987851"/>
                  </a:lnTo>
                  <a:close/>
                </a:path>
                <a:path w="1981835" h="3263900">
                  <a:moveTo>
                    <a:pt x="1809667" y="2362200"/>
                  </a:moveTo>
                  <a:lnTo>
                    <a:pt x="443155" y="2362200"/>
                  </a:lnTo>
                  <a:lnTo>
                    <a:pt x="489519" y="2349500"/>
                  </a:lnTo>
                  <a:lnTo>
                    <a:pt x="534886" y="2349500"/>
                  </a:lnTo>
                  <a:lnTo>
                    <a:pt x="579157" y="2336800"/>
                  </a:lnTo>
                  <a:lnTo>
                    <a:pt x="622233" y="2311400"/>
                  </a:lnTo>
                  <a:lnTo>
                    <a:pt x="664015" y="2298700"/>
                  </a:lnTo>
                  <a:lnTo>
                    <a:pt x="704404" y="2273300"/>
                  </a:lnTo>
                  <a:lnTo>
                    <a:pt x="743302" y="2247900"/>
                  </a:lnTo>
                  <a:lnTo>
                    <a:pt x="780609" y="2222500"/>
                  </a:lnTo>
                  <a:lnTo>
                    <a:pt x="816226" y="2197100"/>
                  </a:lnTo>
                  <a:lnTo>
                    <a:pt x="850054" y="2171700"/>
                  </a:lnTo>
                  <a:lnTo>
                    <a:pt x="881995" y="2133600"/>
                  </a:lnTo>
                  <a:lnTo>
                    <a:pt x="911949" y="2108200"/>
                  </a:lnTo>
                  <a:lnTo>
                    <a:pt x="939817" y="2070100"/>
                  </a:lnTo>
                  <a:lnTo>
                    <a:pt x="965501" y="2032000"/>
                  </a:lnTo>
                  <a:lnTo>
                    <a:pt x="988902" y="1993900"/>
                  </a:lnTo>
                  <a:lnTo>
                    <a:pt x="1009920" y="1955800"/>
                  </a:lnTo>
                  <a:lnTo>
                    <a:pt x="1028457" y="1905000"/>
                  </a:lnTo>
                  <a:lnTo>
                    <a:pt x="1044414" y="1866900"/>
                  </a:lnTo>
                  <a:lnTo>
                    <a:pt x="1057691" y="1816100"/>
                  </a:lnTo>
                  <a:lnTo>
                    <a:pt x="1068190" y="1778000"/>
                  </a:lnTo>
                  <a:lnTo>
                    <a:pt x="1075812" y="1727200"/>
                  </a:lnTo>
                  <a:lnTo>
                    <a:pt x="1080457" y="1676400"/>
                  </a:lnTo>
                  <a:lnTo>
                    <a:pt x="1082028" y="1638300"/>
                  </a:lnTo>
                  <a:lnTo>
                    <a:pt x="1080468" y="1587500"/>
                  </a:lnTo>
                  <a:lnTo>
                    <a:pt x="1075855" y="1536700"/>
                  </a:lnTo>
                  <a:lnTo>
                    <a:pt x="1068282" y="1498600"/>
                  </a:lnTo>
                  <a:lnTo>
                    <a:pt x="1057848" y="1447800"/>
                  </a:lnTo>
                  <a:lnTo>
                    <a:pt x="1044647" y="1397000"/>
                  </a:lnTo>
                  <a:lnTo>
                    <a:pt x="1028776" y="1358900"/>
                  </a:lnTo>
                  <a:lnTo>
                    <a:pt x="1010332" y="1320800"/>
                  </a:lnTo>
                  <a:lnTo>
                    <a:pt x="989410" y="1282700"/>
                  </a:lnTo>
                  <a:lnTo>
                    <a:pt x="966106" y="1244600"/>
                  </a:lnTo>
                  <a:lnTo>
                    <a:pt x="940518" y="1206500"/>
                  </a:lnTo>
                  <a:lnTo>
                    <a:pt x="912740" y="1168400"/>
                  </a:lnTo>
                  <a:lnTo>
                    <a:pt x="882869" y="1130300"/>
                  </a:lnTo>
                  <a:lnTo>
                    <a:pt x="851001" y="1104900"/>
                  </a:lnTo>
                  <a:lnTo>
                    <a:pt x="817232" y="1066800"/>
                  </a:lnTo>
                  <a:lnTo>
                    <a:pt x="781659" y="1041400"/>
                  </a:lnTo>
                  <a:lnTo>
                    <a:pt x="744377" y="1016000"/>
                  </a:lnTo>
                  <a:lnTo>
                    <a:pt x="705484" y="990600"/>
                  </a:lnTo>
                  <a:lnTo>
                    <a:pt x="665074" y="977900"/>
                  </a:lnTo>
                  <a:lnTo>
                    <a:pt x="623244" y="952500"/>
                  </a:lnTo>
                  <a:lnTo>
                    <a:pt x="535709" y="927100"/>
                  </a:lnTo>
                  <a:lnTo>
                    <a:pt x="443649" y="901700"/>
                  </a:lnTo>
                  <a:lnTo>
                    <a:pt x="1808600" y="901700"/>
                  </a:lnTo>
                  <a:lnTo>
                    <a:pt x="1815430" y="914400"/>
                  </a:lnTo>
                  <a:lnTo>
                    <a:pt x="1834825" y="952500"/>
                  </a:lnTo>
                  <a:lnTo>
                    <a:pt x="1853108" y="1003300"/>
                  </a:lnTo>
                  <a:lnTo>
                    <a:pt x="1870260" y="1041400"/>
                  </a:lnTo>
                  <a:lnTo>
                    <a:pt x="1886261" y="1079500"/>
                  </a:lnTo>
                  <a:lnTo>
                    <a:pt x="1901092" y="1130300"/>
                  </a:lnTo>
                  <a:lnTo>
                    <a:pt x="1914734" y="1168400"/>
                  </a:lnTo>
                  <a:lnTo>
                    <a:pt x="1927168" y="1219200"/>
                  </a:lnTo>
                  <a:lnTo>
                    <a:pt x="1938375" y="1257300"/>
                  </a:lnTo>
                  <a:lnTo>
                    <a:pt x="1948335" y="1308100"/>
                  </a:lnTo>
                  <a:lnTo>
                    <a:pt x="1957029" y="1346200"/>
                  </a:lnTo>
                  <a:lnTo>
                    <a:pt x="1964438" y="1397000"/>
                  </a:lnTo>
                  <a:lnTo>
                    <a:pt x="1970543" y="1447800"/>
                  </a:lnTo>
                  <a:lnTo>
                    <a:pt x="1975325" y="1485900"/>
                  </a:lnTo>
                  <a:lnTo>
                    <a:pt x="1978765" y="1536700"/>
                  </a:lnTo>
                  <a:lnTo>
                    <a:pt x="1980842" y="1587500"/>
                  </a:lnTo>
                  <a:lnTo>
                    <a:pt x="1981539" y="1638300"/>
                  </a:lnTo>
                  <a:lnTo>
                    <a:pt x="1980968" y="1676400"/>
                  </a:lnTo>
                  <a:lnTo>
                    <a:pt x="1979007" y="1727200"/>
                  </a:lnTo>
                  <a:lnTo>
                    <a:pt x="1975675" y="1778000"/>
                  </a:lnTo>
                  <a:lnTo>
                    <a:pt x="1970993" y="1828800"/>
                  </a:lnTo>
                  <a:lnTo>
                    <a:pt x="1964978" y="1866900"/>
                  </a:lnTo>
                  <a:lnTo>
                    <a:pt x="1957652" y="1917700"/>
                  </a:lnTo>
                  <a:lnTo>
                    <a:pt x="1949033" y="1968500"/>
                  </a:lnTo>
                  <a:lnTo>
                    <a:pt x="1939140" y="2006600"/>
                  </a:lnTo>
                  <a:lnTo>
                    <a:pt x="1927994" y="2057400"/>
                  </a:lnTo>
                  <a:lnTo>
                    <a:pt x="1915613" y="2095500"/>
                  </a:lnTo>
                  <a:lnTo>
                    <a:pt x="1902017" y="2146300"/>
                  </a:lnTo>
                  <a:lnTo>
                    <a:pt x="1887226" y="2184400"/>
                  </a:lnTo>
                  <a:lnTo>
                    <a:pt x="1871258" y="2222500"/>
                  </a:lnTo>
                  <a:lnTo>
                    <a:pt x="1854134" y="2273300"/>
                  </a:lnTo>
                  <a:lnTo>
                    <a:pt x="1835872" y="2311400"/>
                  </a:lnTo>
                  <a:lnTo>
                    <a:pt x="1816493" y="2349500"/>
                  </a:lnTo>
                  <a:lnTo>
                    <a:pt x="1809667" y="2362200"/>
                  </a:lnTo>
                  <a:close/>
                </a:path>
                <a:path w="1981835" h="3263900">
                  <a:moveTo>
                    <a:pt x="631265" y="3251200"/>
                  </a:moveTo>
                  <a:lnTo>
                    <a:pt x="65096" y="3251200"/>
                  </a:lnTo>
                  <a:lnTo>
                    <a:pt x="0" y="3232632"/>
                  </a:lnTo>
                  <a:lnTo>
                    <a:pt x="0" y="2278796"/>
                  </a:lnTo>
                  <a:lnTo>
                    <a:pt x="31648" y="2298700"/>
                  </a:lnTo>
                  <a:lnTo>
                    <a:pt x="73431" y="2311400"/>
                  </a:lnTo>
                  <a:lnTo>
                    <a:pt x="116507" y="2336800"/>
                  </a:lnTo>
                  <a:lnTo>
                    <a:pt x="160778" y="2349500"/>
                  </a:lnTo>
                  <a:lnTo>
                    <a:pt x="206145" y="2349500"/>
                  </a:lnTo>
                  <a:lnTo>
                    <a:pt x="252509" y="2362200"/>
                  </a:lnTo>
                  <a:lnTo>
                    <a:pt x="1809667" y="2362200"/>
                  </a:lnTo>
                  <a:lnTo>
                    <a:pt x="1796015" y="2387600"/>
                  </a:lnTo>
                  <a:lnTo>
                    <a:pt x="1774459" y="2438400"/>
                  </a:lnTo>
                  <a:lnTo>
                    <a:pt x="1751842" y="2476500"/>
                  </a:lnTo>
                  <a:lnTo>
                    <a:pt x="1728186" y="2514600"/>
                  </a:lnTo>
                  <a:lnTo>
                    <a:pt x="1703509" y="2552700"/>
                  </a:lnTo>
                  <a:lnTo>
                    <a:pt x="1677831" y="2590800"/>
                  </a:lnTo>
                  <a:lnTo>
                    <a:pt x="1651171" y="2616200"/>
                  </a:lnTo>
                  <a:lnTo>
                    <a:pt x="1623549" y="2654300"/>
                  </a:lnTo>
                  <a:lnTo>
                    <a:pt x="1594984" y="2692400"/>
                  </a:lnTo>
                  <a:lnTo>
                    <a:pt x="1565495" y="2730500"/>
                  </a:lnTo>
                  <a:lnTo>
                    <a:pt x="1535103" y="2755900"/>
                  </a:lnTo>
                  <a:lnTo>
                    <a:pt x="1503826" y="2794000"/>
                  </a:lnTo>
                  <a:lnTo>
                    <a:pt x="1471683" y="2819400"/>
                  </a:lnTo>
                  <a:lnTo>
                    <a:pt x="1438695" y="2857500"/>
                  </a:lnTo>
                  <a:lnTo>
                    <a:pt x="1404881" y="2882900"/>
                  </a:lnTo>
                  <a:lnTo>
                    <a:pt x="1370260" y="2908300"/>
                  </a:lnTo>
                  <a:lnTo>
                    <a:pt x="1334851" y="2933700"/>
                  </a:lnTo>
                  <a:lnTo>
                    <a:pt x="1298675" y="2959100"/>
                  </a:lnTo>
                  <a:lnTo>
                    <a:pt x="1261749" y="2984500"/>
                  </a:lnTo>
                  <a:lnTo>
                    <a:pt x="1224095" y="3009900"/>
                  </a:lnTo>
                  <a:lnTo>
                    <a:pt x="1185731" y="3035300"/>
                  </a:lnTo>
                  <a:lnTo>
                    <a:pt x="1146677" y="3060700"/>
                  </a:lnTo>
                  <a:lnTo>
                    <a:pt x="1106952" y="3086100"/>
                  </a:lnTo>
                  <a:lnTo>
                    <a:pt x="1066576" y="3098800"/>
                  </a:lnTo>
                  <a:lnTo>
                    <a:pt x="1025568" y="3124200"/>
                  </a:lnTo>
                  <a:lnTo>
                    <a:pt x="983947" y="3136900"/>
                  </a:lnTo>
                  <a:lnTo>
                    <a:pt x="941734" y="3162300"/>
                  </a:lnTo>
                  <a:lnTo>
                    <a:pt x="898946" y="3175000"/>
                  </a:lnTo>
                  <a:lnTo>
                    <a:pt x="631265" y="3251200"/>
                  </a:lnTo>
                  <a:close/>
                </a:path>
                <a:path w="1981835" h="3263900">
                  <a:moveTo>
                    <a:pt x="538330" y="3263900"/>
                  </a:moveTo>
                  <a:lnTo>
                    <a:pt x="157817" y="3263900"/>
                  </a:lnTo>
                  <a:lnTo>
                    <a:pt x="111250" y="3251200"/>
                  </a:lnTo>
                  <a:lnTo>
                    <a:pt x="585007" y="3251200"/>
                  </a:lnTo>
                  <a:lnTo>
                    <a:pt x="538330" y="3263900"/>
                  </a:lnTo>
                  <a:close/>
                </a:path>
              </a:pathLst>
            </a:custGeom>
            <a:solidFill>
              <a:srgbClr val="6FC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095810"/>
              <a:ext cx="1984375" cy="3270250"/>
            </a:xfrm>
            <a:custGeom>
              <a:avLst/>
              <a:gdLst/>
              <a:ahLst/>
              <a:cxnLst/>
              <a:rect l="l" t="t" r="r" b="b"/>
              <a:pathLst>
                <a:path w="1984375" h="3270250">
                  <a:moveTo>
                    <a:pt x="349047" y="3269845"/>
                  </a:moveTo>
                  <a:lnTo>
                    <a:pt x="300842" y="3269148"/>
                  </a:lnTo>
                  <a:lnTo>
                    <a:pt x="252983" y="3267069"/>
                  </a:lnTo>
                  <a:lnTo>
                    <a:pt x="205490" y="3263629"/>
                  </a:lnTo>
                  <a:lnTo>
                    <a:pt x="158381" y="3258845"/>
                  </a:lnTo>
                  <a:lnTo>
                    <a:pt x="111676" y="3252738"/>
                  </a:lnTo>
                  <a:lnTo>
                    <a:pt x="65394" y="3245326"/>
                  </a:lnTo>
                  <a:lnTo>
                    <a:pt x="19553" y="3236629"/>
                  </a:lnTo>
                  <a:lnTo>
                    <a:pt x="0" y="3232335"/>
                  </a:lnTo>
                  <a:lnTo>
                    <a:pt x="0" y="37509"/>
                  </a:lnTo>
                  <a:lnTo>
                    <a:pt x="65394" y="24518"/>
                  </a:lnTo>
                  <a:lnTo>
                    <a:pt x="111676" y="17106"/>
                  </a:lnTo>
                  <a:lnTo>
                    <a:pt x="158381" y="10999"/>
                  </a:lnTo>
                  <a:lnTo>
                    <a:pt x="205490" y="6215"/>
                  </a:lnTo>
                  <a:lnTo>
                    <a:pt x="252983" y="2775"/>
                  </a:lnTo>
                  <a:lnTo>
                    <a:pt x="300842" y="697"/>
                  </a:lnTo>
                  <a:lnTo>
                    <a:pt x="349047" y="0"/>
                  </a:lnTo>
                  <a:lnTo>
                    <a:pt x="397253" y="697"/>
                  </a:lnTo>
                  <a:lnTo>
                    <a:pt x="445112" y="2775"/>
                  </a:lnTo>
                  <a:lnTo>
                    <a:pt x="492605" y="6215"/>
                  </a:lnTo>
                  <a:lnTo>
                    <a:pt x="539714" y="10999"/>
                  </a:lnTo>
                  <a:lnTo>
                    <a:pt x="586419" y="17106"/>
                  </a:lnTo>
                  <a:lnTo>
                    <a:pt x="632701" y="24518"/>
                  </a:lnTo>
                  <a:lnTo>
                    <a:pt x="678541" y="33215"/>
                  </a:lnTo>
                  <a:lnTo>
                    <a:pt x="723920" y="43179"/>
                  </a:lnTo>
                  <a:lnTo>
                    <a:pt x="768819" y="54390"/>
                  </a:lnTo>
                  <a:lnTo>
                    <a:pt x="813217" y="66829"/>
                  </a:lnTo>
                  <a:lnTo>
                    <a:pt x="857097" y="80476"/>
                  </a:lnTo>
                  <a:lnTo>
                    <a:pt x="900439" y="95313"/>
                  </a:lnTo>
                  <a:lnTo>
                    <a:pt x="943224" y="111321"/>
                  </a:lnTo>
                  <a:lnTo>
                    <a:pt x="985433" y="128480"/>
                  </a:lnTo>
                  <a:lnTo>
                    <a:pt x="1027046" y="146771"/>
                  </a:lnTo>
                  <a:lnTo>
                    <a:pt x="1068045" y="166175"/>
                  </a:lnTo>
                  <a:lnTo>
                    <a:pt x="1108410" y="186673"/>
                  </a:lnTo>
                  <a:lnTo>
                    <a:pt x="1148122" y="208245"/>
                  </a:lnTo>
                  <a:lnTo>
                    <a:pt x="1187162" y="230873"/>
                  </a:lnTo>
                  <a:lnTo>
                    <a:pt x="1225510" y="254537"/>
                  </a:lnTo>
                  <a:lnTo>
                    <a:pt x="1263148" y="279219"/>
                  </a:lnTo>
                  <a:lnTo>
                    <a:pt x="1300057" y="304898"/>
                  </a:lnTo>
                  <a:lnTo>
                    <a:pt x="1336216" y="331556"/>
                  </a:lnTo>
                  <a:lnTo>
                    <a:pt x="1371608" y="359174"/>
                  </a:lnTo>
                  <a:lnTo>
                    <a:pt x="1406213" y="387732"/>
                  </a:lnTo>
                  <a:lnTo>
                    <a:pt x="1440011" y="417211"/>
                  </a:lnTo>
                  <a:lnTo>
                    <a:pt x="1472984" y="447593"/>
                  </a:lnTo>
                  <a:lnTo>
                    <a:pt x="1505112" y="478857"/>
                  </a:lnTo>
                  <a:lnTo>
                    <a:pt x="1536377" y="510986"/>
                  </a:lnTo>
                  <a:lnTo>
                    <a:pt x="1566758" y="543959"/>
                  </a:lnTo>
                  <a:lnTo>
                    <a:pt x="1596238" y="577757"/>
                  </a:lnTo>
                  <a:lnTo>
                    <a:pt x="1624796" y="612362"/>
                  </a:lnTo>
                  <a:lnTo>
                    <a:pt x="1652414" y="647753"/>
                  </a:lnTo>
                  <a:lnTo>
                    <a:pt x="1679072" y="683913"/>
                  </a:lnTo>
                  <a:lnTo>
                    <a:pt x="1704751" y="720821"/>
                  </a:lnTo>
                  <a:lnTo>
                    <a:pt x="1729432" y="758460"/>
                  </a:lnTo>
                  <a:lnTo>
                    <a:pt x="1753097" y="796808"/>
                  </a:lnTo>
                  <a:lnTo>
                    <a:pt x="1775724" y="835848"/>
                  </a:lnTo>
                  <a:lnTo>
                    <a:pt x="1797297" y="875560"/>
                  </a:lnTo>
                  <a:lnTo>
                    <a:pt x="1817795" y="915925"/>
                  </a:lnTo>
                  <a:lnTo>
                    <a:pt x="1837199" y="956923"/>
                  </a:lnTo>
                  <a:lnTo>
                    <a:pt x="1855490" y="998537"/>
                  </a:lnTo>
                  <a:lnTo>
                    <a:pt x="1872649" y="1040745"/>
                  </a:lnTo>
                  <a:lnTo>
                    <a:pt x="1888656" y="1083530"/>
                  </a:lnTo>
                  <a:lnTo>
                    <a:pt x="1903494" y="1126872"/>
                  </a:lnTo>
                  <a:lnTo>
                    <a:pt x="1917141" y="1170752"/>
                  </a:lnTo>
                  <a:lnTo>
                    <a:pt x="1929580" y="1215151"/>
                  </a:lnTo>
                  <a:lnTo>
                    <a:pt x="1940791" y="1260050"/>
                  </a:lnTo>
                  <a:lnTo>
                    <a:pt x="1950754" y="1305429"/>
                  </a:lnTo>
                  <a:lnTo>
                    <a:pt x="1959452" y="1351269"/>
                  </a:lnTo>
                  <a:lnTo>
                    <a:pt x="1966864" y="1397551"/>
                  </a:lnTo>
                  <a:lnTo>
                    <a:pt x="1972971" y="1444256"/>
                  </a:lnTo>
                  <a:lnTo>
                    <a:pt x="1977754" y="1491365"/>
                  </a:lnTo>
                  <a:lnTo>
                    <a:pt x="1981195" y="1538858"/>
                  </a:lnTo>
                  <a:lnTo>
                    <a:pt x="1983273" y="1586717"/>
                  </a:lnTo>
                  <a:lnTo>
                    <a:pt x="1983970" y="1634923"/>
                  </a:lnTo>
                  <a:lnTo>
                    <a:pt x="1983273" y="1683128"/>
                  </a:lnTo>
                  <a:lnTo>
                    <a:pt x="1981195" y="1730987"/>
                  </a:lnTo>
                  <a:lnTo>
                    <a:pt x="1977754" y="1778480"/>
                  </a:lnTo>
                  <a:lnTo>
                    <a:pt x="1972971" y="1825589"/>
                  </a:lnTo>
                  <a:lnTo>
                    <a:pt x="1966864" y="1872294"/>
                  </a:lnTo>
                  <a:lnTo>
                    <a:pt x="1959452" y="1918576"/>
                  </a:lnTo>
                  <a:lnTo>
                    <a:pt x="1950754" y="1964416"/>
                  </a:lnTo>
                  <a:lnTo>
                    <a:pt x="1940791" y="2009795"/>
                  </a:lnTo>
                  <a:lnTo>
                    <a:pt x="1929580" y="2054693"/>
                  </a:lnTo>
                  <a:lnTo>
                    <a:pt x="1917141" y="2099092"/>
                  </a:lnTo>
                  <a:lnTo>
                    <a:pt x="1903494" y="2142972"/>
                  </a:lnTo>
                  <a:lnTo>
                    <a:pt x="1888656" y="2186314"/>
                  </a:lnTo>
                  <a:lnTo>
                    <a:pt x="1872649" y="2229099"/>
                  </a:lnTo>
                  <a:lnTo>
                    <a:pt x="1855490" y="2271308"/>
                  </a:lnTo>
                  <a:lnTo>
                    <a:pt x="1837199" y="2312921"/>
                  </a:lnTo>
                  <a:lnTo>
                    <a:pt x="1817795" y="2353920"/>
                  </a:lnTo>
                  <a:lnTo>
                    <a:pt x="1797297" y="2394285"/>
                  </a:lnTo>
                  <a:lnTo>
                    <a:pt x="1775724" y="2433997"/>
                  </a:lnTo>
                  <a:lnTo>
                    <a:pt x="1753097" y="2473036"/>
                  </a:lnTo>
                  <a:lnTo>
                    <a:pt x="1729432" y="2511385"/>
                  </a:lnTo>
                  <a:lnTo>
                    <a:pt x="1704751" y="2549023"/>
                  </a:lnTo>
                  <a:lnTo>
                    <a:pt x="1679072" y="2585931"/>
                  </a:lnTo>
                  <a:lnTo>
                    <a:pt x="1652414" y="2622091"/>
                  </a:lnTo>
                  <a:lnTo>
                    <a:pt x="1624796" y="2657483"/>
                  </a:lnTo>
                  <a:lnTo>
                    <a:pt x="1596238" y="2692087"/>
                  </a:lnTo>
                  <a:lnTo>
                    <a:pt x="1566758" y="2725886"/>
                  </a:lnTo>
                  <a:lnTo>
                    <a:pt x="1536377" y="2758859"/>
                  </a:lnTo>
                  <a:lnTo>
                    <a:pt x="1505112" y="2790987"/>
                  </a:lnTo>
                  <a:lnTo>
                    <a:pt x="1472984" y="2822251"/>
                  </a:lnTo>
                  <a:lnTo>
                    <a:pt x="1440011" y="2852633"/>
                  </a:lnTo>
                  <a:lnTo>
                    <a:pt x="1406213" y="2882112"/>
                  </a:lnTo>
                  <a:lnTo>
                    <a:pt x="1371608" y="2910671"/>
                  </a:lnTo>
                  <a:lnTo>
                    <a:pt x="1336216" y="2938288"/>
                  </a:lnTo>
                  <a:lnTo>
                    <a:pt x="1300057" y="2964946"/>
                  </a:lnTo>
                  <a:lnTo>
                    <a:pt x="1263148" y="2990626"/>
                  </a:lnTo>
                  <a:lnTo>
                    <a:pt x="1225510" y="3015307"/>
                  </a:lnTo>
                  <a:lnTo>
                    <a:pt x="1187162" y="3038971"/>
                  </a:lnTo>
                  <a:lnTo>
                    <a:pt x="1148122" y="3061599"/>
                  </a:lnTo>
                  <a:lnTo>
                    <a:pt x="1108410" y="3083171"/>
                  </a:lnTo>
                  <a:lnTo>
                    <a:pt x="1068045" y="3103669"/>
                  </a:lnTo>
                  <a:lnTo>
                    <a:pt x="1027046" y="3123073"/>
                  </a:lnTo>
                  <a:lnTo>
                    <a:pt x="985433" y="3141364"/>
                  </a:lnTo>
                  <a:lnTo>
                    <a:pt x="943224" y="3158523"/>
                  </a:lnTo>
                  <a:lnTo>
                    <a:pt x="900439" y="3174531"/>
                  </a:lnTo>
                  <a:lnTo>
                    <a:pt x="857097" y="3189368"/>
                  </a:lnTo>
                  <a:lnTo>
                    <a:pt x="813217" y="3203016"/>
                  </a:lnTo>
                  <a:lnTo>
                    <a:pt x="768819" y="3215454"/>
                  </a:lnTo>
                  <a:lnTo>
                    <a:pt x="723920" y="3226665"/>
                  </a:lnTo>
                  <a:lnTo>
                    <a:pt x="678541" y="3236629"/>
                  </a:lnTo>
                  <a:lnTo>
                    <a:pt x="632701" y="3245326"/>
                  </a:lnTo>
                  <a:lnTo>
                    <a:pt x="586419" y="3252738"/>
                  </a:lnTo>
                  <a:lnTo>
                    <a:pt x="539714" y="3258845"/>
                  </a:lnTo>
                  <a:lnTo>
                    <a:pt x="492605" y="3263629"/>
                  </a:lnTo>
                  <a:lnTo>
                    <a:pt x="445112" y="3267069"/>
                  </a:lnTo>
                  <a:lnTo>
                    <a:pt x="397253" y="3269148"/>
                  </a:lnTo>
                  <a:lnTo>
                    <a:pt x="349047" y="3269845"/>
                  </a:lnTo>
                  <a:close/>
                </a:path>
              </a:pathLst>
            </a:custGeom>
            <a:solidFill>
              <a:srgbClr val="E86A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863151" y="0"/>
            <a:ext cx="2425065" cy="2675255"/>
          </a:xfrm>
          <a:custGeom>
            <a:avLst/>
            <a:gdLst/>
            <a:ahLst/>
            <a:cxnLst/>
            <a:rect l="l" t="t" r="r" b="b"/>
            <a:pathLst>
              <a:path w="2425065" h="2675255">
                <a:moveTo>
                  <a:pt x="1634923" y="2674696"/>
                </a:moveTo>
                <a:lnTo>
                  <a:pt x="1586717" y="2673999"/>
                </a:lnTo>
                <a:lnTo>
                  <a:pt x="1538858" y="2671920"/>
                </a:lnTo>
                <a:lnTo>
                  <a:pt x="1491365" y="2668480"/>
                </a:lnTo>
                <a:lnTo>
                  <a:pt x="1444256" y="2663696"/>
                </a:lnTo>
                <a:lnTo>
                  <a:pt x="1397551" y="2657589"/>
                </a:lnTo>
                <a:lnTo>
                  <a:pt x="1351269" y="2650177"/>
                </a:lnTo>
                <a:lnTo>
                  <a:pt x="1305429" y="2641480"/>
                </a:lnTo>
                <a:lnTo>
                  <a:pt x="1260050" y="2631516"/>
                </a:lnTo>
                <a:lnTo>
                  <a:pt x="1215151" y="2620305"/>
                </a:lnTo>
                <a:lnTo>
                  <a:pt x="1170752" y="2607867"/>
                </a:lnTo>
                <a:lnTo>
                  <a:pt x="1126872" y="2594219"/>
                </a:lnTo>
                <a:lnTo>
                  <a:pt x="1083530" y="2579382"/>
                </a:lnTo>
                <a:lnTo>
                  <a:pt x="1040745" y="2563374"/>
                </a:lnTo>
                <a:lnTo>
                  <a:pt x="998537" y="2546215"/>
                </a:lnTo>
                <a:lnTo>
                  <a:pt x="956923" y="2527924"/>
                </a:lnTo>
                <a:lnTo>
                  <a:pt x="915925" y="2508520"/>
                </a:lnTo>
                <a:lnTo>
                  <a:pt x="875560" y="2488022"/>
                </a:lnTo>
                <a:lnTo>
                  <a:pt x="835848" y="2466450"/>
                </a:lnTo>
                <a:lnTo>
                  <a:pt x="796808" y="2443822"/>
                </a:lnTo>
                <a:lnTo>
                  <a:pt x="758460" y="2420158"/>
                </a:lnTo>
                <a:lnTo>
                  <a:pt x="720821" y="2395477"/>
                </a:lnTo>
                <a:lnTo>
                  <a:pt x="683913" y="2369797"/>
                </a:lnTo>
                <a:lnTo>
                  <a:pt x="647753" y="2343139"/>
                </a:lnTo>
                <a:lnTo>
                  <a:pt x="612362" y="2315521"/>
                </a:lnTo>
                <a:lnTo>
                  <a:pt x="577757" y="2286963"/>
                </a:lnTo>
                <a:lnTo>
                  <a:pt x="543959" y="2257484"/>
                </a:lnTo>
                <a:lnTo>
                  <a:pt x="510986" y="2227102"/>
                </a:lnTo>
                <a:lnTo>
                  <a:pt x="478857" y="2195838"/>
                </a:lnTo>
                <a:lnTo>
                  <a:pt x="447593" y="2163710"/>
                </a:lnTo>
                <a:lnTo>
                  <a:pt x="417211" y="2130737"/>
                </a:lnTo>
                <a:lnTo>
                  <a:pt x="387732" y="2096938"/>
                </a:lnTo>
                <a:lnTo>
                  <a:pt x="359174" y="2062334"/>
                </a:lnTo>
                <a:lnTo>
                  <a:pt x="331556" y="2026942"/>
                </a:lnTo>
                <a:lnTo>
                  <a:pt x="304898" y="1990782"/>
                </a:lnTo>
                <a:lnTo>
                  <a:pt x="279219" y="1953874"/>
                </a:lnTo>
                <a:lnTo>
                  <a:pt x="254537" y="1916236"/>
                </a:lnTo>
                <a:lnTo>
                  <a:pt x="230873" y="1877887"/>
                </a:lnTo>
                <a:lnTo>
                  <a:pt x="208245" y="1838847"/>
                </a:lnTo>
                <a:lnTo>
                  <a:pt x="186673" y="1799135"/>
                </a:lnTo>
                <a:lnTo>
                  <a:pt x="166175" y="1758770"/>
                </a:lnTo>
                <a:lnTo>
                  <a:pt x="146771" y="1717772"/>
                </a:lnTo>
                <a:lnTo>
                  <a:pt x="128480" y="1676159"/>
                </a:lnTo>
                <a:lnTo>
                  <a:pt x="111321" y="1633950"/>
                </a:lnTo>
                <a:lnTo>
                  <a:pt x="95313" y="1591165"/>
                </a:lnTo>
                <a:lnTo>
                  <a:pt x="80476" y="1547823"/>
                </a:lnTo>
                <a:lnTo>
                  <a:pt x="66829" y="1503943"/>
                </a:lnTo>
                <a:lnTo>
                  <a:pt x="54390" y="1459544"/>
                </a:lnTo>
                <a:lnTo>
                  <a:pt x="43179" y="1414646"/>
                </a:lnTo>
                <a:lnTo>
                  <a:pt x="33215" y="1369267"/>
                </a:lnTo>
                <a:lnTo>
                  <a:pt x="24518" y="1323427"/>
                </a:lnTo>
                <a:lnTo>
                  <a:pt x="17106" y="1277145"/>
                </a:lnTo>
                <a:lnTo>
                  <a:pt x="10999" y="1230439"/>
                </a:lnTo>
                <a:lnTo>
                  <a:pt x="6215" y="1183330"/>
                </a:lnTo>
                <a:lnTo>
                  <a:pt x="2775" y="1135837"/>
                </a:lnTo>
                <a:lnTo>
                  <a:pt x="697" y="1087978"/>
                </a:lnTo>
                <a:lnTo>
                  <a:pt x="0" y="1039773"/>
                </a:lnTo>
                <a:lnTo>
                  <a:pt x="697" y="991568"/>
                </a:lnTo>
                <a:lnTo>
                  <a:pt x="2775" y="943709"/>
                </a:lnTo>
                <a:lnTo>
                  <a:pt x="6215" y="896215"/>
                </a:lnTo>
                <a:lnTo>
                  <a:pt x="10999" y="849106"/>
                </a:lnTo>
                <a:lnTo>
                  <a:pt x="17106" y="802401"/>
                </a:lnTo>
                <a:lnTo>
                  <a:pt x="24518" y="756119"/>
                </a:lnTo>
                <a:lnTo>
                  <a:pt x="33215" y="710279"/>
                </a:lnTo>
                <a:lnTo>
                  <a:pt x="43179" y="664900"/>
                </a:lnTo>
                <a:lnTo>
                  <a:pt x="54390" y="620002"/>
                </a:lnTo>
                <a:lnTo>
                  <a:pt x="66829" y="575603"/>
                </a:lnTo>
                <a:lnTo>
                  <a:pt x="80476" y="531723"/>
                </a:lnTo>
                <a:lnTo>
                  <a:pt x="95313" y="488381"/>
                </a:lnTo>
                <a:lnTo>
                  <a:pt x="111321" y="445596"/>
                </a:lnTo>
                <a:lnTo>
                  <a:pt x="128480" y="403387"/>
                </a:lnTo>
                <a:lnTo>
                  <a:pt x="146771" y="361774"/>
                </a:lnTo>
                <a:lnTo>
                  <a:pt x="166175" y="320775"/>
                </a:lnTo>
                <a:lnTo>
                  <a:pt x="186673" y="280410"/>
                </a:lnTo>
                <a:lnTo>
                  <a:pt x="208245" y="240698"/>
                </a:lnTo>
                <a:lnTo>
                  <a:pt x="230873" y="201659"/>
                </a:lnTo>
                <a:lnTo>
                  <a:pt x="254537" y="163310"/>
                </a:lnTo>
                <a:lnTo>
                  <a:pt x="279219" y="125672"/>
                </a:lnTo>
                <a:lnTo>
                  <a:pt x="304898" y="88763"/>
                </a:lnTo>
                <a:lnTo>
                  <a:pt x="331556" y="52604"/>
                </a:lnTo>
                <a:lnTo>
                  <a:pt x="359174" y="17212"/>
                </a:lnTo>
                <a:lnTo>
                  <a:pt x="373379" y="0"/>
                </a:lnTo>
                <a:lnTo>
                  <a:pt x="2424849" y="0"/>
                </a:lnTo>
                <a:lnTo>
                  <a:pt x="2424849" y="2471420"/>
                </a:lnTo>
                <a:lnTo>
                  <a:pt x="2394285" y="2488022"/>
                </a:lnTo>
                <a:lnTo>
                  <a:pt x="2353920" y="2508520"/>
                </a:lnTo>
                <a:lnTo>
                  <a:pt x="2312922" y="2527924"/>
                </a:lnTo>
                <a:lnTo>
                  <a:pt x="2271308" y="2546215"/>
                </a:lnTo>
                <a:lnTo>
                  <a:pt x="2229100" y="2563374"/>
                </a:lnTo>
                <a:lnTo>
                  <a:pt x="2186315" y="2579382"/>
                </a:lnTo>
                <a:lnTo>
                  <a:pt x="2142973" y="2594219"/>
                </a:lnTo>
                <a:lnTo>
                  <a:pt x="2099093" y="2607867"/>
                </a:lnTo>
                <a:lnTo>
                  <a:pt x="2054694" y="2620305"/>
                </a:lnTo>
                <a:lnTo>
                  <a:pt x="2009795" y="2631516"/>
                </a:lnTo>
                <a:lnTo>
                  <a:pt x="1964417" y="2641480"/>
                </a:lnTo>
                <a:lnTo>
                  <a:pt x="1918576" y="2650177"/>
                </a:lnTo>
                <a:lnTo>
                  <a:pt x="1872294" y="2657589"/>
                </a:lnTo>
                <a:lnTo>
                  <a:pt x="1825589" y="2663696"/>
                </a:lnTo>
                <a:lnTo>
                  <a:pt x="1778480" y="2668480"/>
                </a:lnTo>
                <a:lnTo>
                  <a:pt x="1730987" y="2671920"/>
                </a:lnTo>
                <a:lnTo>
                  <a:pt x="1683128" y="2673999"/>
                </a:lnTo>
                <a:lnTo>
                  <a:pt x="1634923" y="2674696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03253" y="8867928"/>
            <a:ext cx="3238500" cy="1419225"/>
          </a:xfrm>
          <a:custGeom>
            <a:avLst/>
            <a:gdLst/>
            <a:ahLst/>
            <a:cxnLst/>
            <a:rect l="l" t="t" r="r" b="b"/>
            <a:pathLst>
              <a:path w="3238500" h="1419225">
                <a:moveTo>
                  <a:pt x="1762617" y="12700"/>
                </a:moveTo>
                <a:lnTo>
                  <a:pt x="1476160" y="12700"/>
                </a:lnTo>
                <a:lnTo>
                  <a:pt x="1523496" y="0"/>
                </a:lnTo>
                <a:lnTo>
                  <a:pt x="1715173" y="0"/>
                </a:lnTo>
                <a:lnTo>
                  <a:pt x="1762617" y="12700"/>
                </a:lnTo>
                <a:close/>
              </a:path>
              <a:path w="3238500" h="1419225">
                <a:moveTo>
                  <a:pt x="1948368" y="38100"/>
                </a:moveTo>
                <a:lnTo>
                  <a:pt x="1290757" y="38100"/>
                </a:lnTo>
                <a:lnTo>
                  <a:pt x="1382631" y="12700"/>
                </a:lnTo>
                <a:lnTo>
                  <a:pt x="1856336" y="12700"/>
                </a:lnTo>
                <a:lnTo>
                  <a:pt x="1948368" y="38100"/>
                </a:lnTo>
                <a:close/>
              </a:path>
              <a:path w="3238500" h="1419225">
                <a:moveTo>
                  <a:pt x="916863" y="1419071"/>
                </a:moveTo>
                <a:lnTo>
                  <a:pt x="0" y="1419071"/>
                </a:lnTo>
                <a:lnTo>
                  <a:pt x="2660" y="1397000"/>
                </a:lnTo>
                <a:lnTo>
                  <a:pt x="10091" y="1346200"/>
                </a:lnTo>
                <a:lnTo>
                  <a:pt x="18810" y="1308100"/>
                </a:lnTo>
                <a:lnTo>
                  <a:pt x="28798" y="1257300"/>
                </a:lnTo>
                <a:lnTo>
                  <a:pt x="40035" y="1219200"/>
                </a:lnTo>
                <a:lnTo>
                  <a:pt x="52502" y="1168400"/>
                </a:lnTo>
                <a:lnTo>
                  <a:pt x="66180" y="1130300"/>
                </a:lnTo>
                <a:lnTo>
                  <a:pt x="81048" y="1079500"/>
                </a:lnTo>
                <a:lnTo>
                  <a:pt x="97087" y="1041400"/>
                </a:lnTo>
                <a:lnTo>
                  <a:pt x="114279" y="1003300"/>
                </a:lnTo>
                <a:lnTo>
                  <a:pt x="132603" y="952500"/>
                </a:lnTo>
                <a:lnTo>
                  <a:pt x="152041" y="914400"/>
                </a:lnTo>
                <a:lnTo>
                  <a:pt x="172572" y="876300"/>
                </a:lnTo>
                <a:lnTo>
                  <a:pt x="194177" y="838200"/>
                </a:lnTo>
                <a:lnTo>
                  <a:pt x="216838" y="800100"/>
                </a:lnTo>
                <a:lnTo>
                  <a:pt x="240534" y="762000"/>
                </a:lnTo>
                <a:lnTo>
                  <a:pt x="265245" y="723900"/>
                </a:lnTo>
                <a:lnTo>
                  <a:pt x="290954" y="685800"/>
                </a:lnTo>
                <a:lnTo>
                  <a:pt x="317639" y="647700"/>
                </a:lnTo>
                <a:lnTo>
                  <a:pt x="345282" y="609600"/>
                </a:lnTo>
                <a:lnTo>
                  <a:pt x="373864" y="584200"/>
                </a:lnTo>
                <a:lnTo>
                  <a:pt x="403364" y="546100"/>
                </a:lnTo>
                <a:lnTo>
                  <a:pt x="433763" y="508000"/>
                </a:lnTo>
                <a:lnTo>
                  <a:pt x="465043" y="482600"/>
                </a:lnTo>
                <a:lnTo>
                  <a:pt x="497183" y="444500"/>
                </a:lnTo>
                <a:lnTo>
                  <a:pt x="530164" y="419100"/>
                </a:lnTo>
                <a:lnTo>
                  <a:pt x="563967" y="393700"/>
                </a:lnTo>
                <a:lnTo>
                  <a:pt x="598572" y="355600"/>
                </a:lnTo>
                <a:lnTo>
                  <a:pt x="633959" y="330200"/>
                </a:lnTo>
                <a:lnTo>
                  <a:pt x="670110" y="304800"/>
                </a:lnTo>
                <a:lnTo>
                  <a:pt x="707005" y="279400"/>
                </a:lnTo>
                <a:lnTo>
                  <a:pt x="744624" y="254000"/>
                </a:lnTo>
                <a:lnTo>
                  <a:pt x="782949" y="228600"/>
                </a:lnTo>
                <a:lnTo>
                  <a:pt x="821959" y="203200"/>
                </a:lnTo>
                <a:lnTo>
                  <a:pt x="861635" y="190500"/>
                </a:lnTo>
                <a:lnTo>
                  <a:pt x="901957" y="165100"/>
                </a:lnTo>
                <a:lnTo>
                  <a:pt x="942907" y="152400"/>
                </a:lnTo>
                <a:lnTo>
                  <a:pt x="984465" y="127000"/>
                </a:lnTo>
                <a:lnTo>
                  <a:pt x="1069327" y="101600"/>
                </a:lnTo>
                <a:lnTo>
                  <a:pt x="1112591" y="76200"/>
                </a:lnTo>
                <a:lnTo>
                  <a:pt x="1245488" y="38100"/>
                </a:lnTo>
                <a:lnTo>
                  <a:pt x="1993704" y="38100"/>
                </a:lnTo>
                <a:lnTo>
                  <a:pt x="2126761" y="76200"/>
                </a:lnTo>
                <a:lnTo>
                  <a:pt x="2170065" y="101600"/>
                </a:lnTo>
                <a:lnTo>
                  <a:pt x="2254987" y="127000"/>
                </a:lnTo>
                <a:lnTo>
                  <a:pt x="2296567" y="152400"/>
                </a:lnTo>
                <a:lnTo>
                  <a:pt x="2337533" y="165100"/>
                </a:lnTo>
                <a:lnTo>
                  <a:pt x="2377866" y="190500"/>
                </a:lnTo>
                <a:lnTo>
                  <a:pt x="2417548" y="203200"/>
                </a:lnTo>
                <a:lnTo>
                  <a:pt x="2456558" y="228600"/>
                </a:lnTo>
                <a:lnTo>
                  <a:pt x="2494879" y="254000"/>
                </a:lnTo>
                <a:lnTo>
                  <a:pt x="2532490" y="279400"/>
                </a:lnTo>
                <a:lnTo>
                  <a:pt x="2569373" y="304800"/>
                </a:lnTo>
                <a:lnTo>
                  <a:pt x="2605508" y="330200"/>
                </a:lnTo>
                <a:lnTo>
                  <a:pt x="2640876" y="355600"/>
                </a:lnTo>
                <a:lnTo>
                  <a:pt x="2675458" y="393700"/>
                </a:lnTo>
                <a:lnTo>
                  <a:pt x="2709235" y="419100"/>
                </a:lnTo>
                <a:lnTo>
                  <a:pt x="2742187" y="444500"/>
                </a:lnTo>
                <a:lnTo>
                  <a:pt x="2774296" y="482600"/>
                </a:lnTo>
                <a:lnTo>
                  <a:pt x="2805541" y="508000"/>
                </a:lnTo>
                <a:lnTo>
                  <a:pt x="2835905" y="546100"/>
                </a:lnTo>
                <a:lnTo>
                  <a:pt x="2865368" y="584200"/>
                </a:lnTo>
                <a:lnTo>
                  <a:pt x="2893910" y="609600"/>
                </a:lnTo>
                <a:lnTo>
                  <a:pt x="2921513" y="647700"/>
                </a:lnTo>
                <a:lnTo>
                  <a:pt x="2948156" y="685800"/>
                </a:lnTo>
                <a:lnTo>
                  <a:pt x="2973822" y="723900"/>
                </a:lnTo>
                <a:lnTo>
                  <a:pt x="2998491" y="762000"/>
                </a:lnTo>
                <a:lnTo>
                  <a:pt x="3022143" y="800100"/>
                </a:lnTo>
                <a:lnTo>
                  <a:pt x="3044760" y="838200"/>
                </a:lnTo>
                <a:lnTo>
                  <a:pt x="3066323" y="876300"/>
                </a:lnTo>
                <a:lnTo>
                  <a:pt x="3079982" y="901700"/>
                </a:lnTo>
                <a:lnTo>
                  <a:pt x="1523890" y="901700"/>
                </a:lnTo>
                <a:lnTo>
                  <a:pt x="1432159" y="927100"/>
                </a:lnTo>
                <a:lnTo>
                  <a:pt x="1344812" y="952500"/>
                </a:lnTo>
                <a:lnTo>
                  <a:pt x="1303030" y="977900"/>
                </a:lnTo>
                <a:lnTo>
                  <a:pt x="1262641" y="990600"/>
                </a:lnTo>
                <a:lnTo>
                  <a:pt x="1223743" y="1016000"/>
                </a:lnTo>
                <a:lnTo>
                  <a:pt x="1186437" y="1041400"/>
                </a:lnTo>
                <a:lnTo>
                  <a:pt x="1150820" y="1066800"/>
                </a:lnTo>
                <a:lnTo>
                  <a:pt x="1116991" y="1104900"/>
                </a:lnTo>
                <a:lnTo>
                  <a:pt x="1085051" y="1130300"/>
                </a:lnTo>
                <a:lnTo>
                  <a:pt x="1055096" y="1168400"/>
                </a:lnTo>
                <a:lnTo>
                  <a:pt x="1027228" y="1206500"/>
                </a:lnTo>
                <a:lnTo>
                  <a:pt x="1001544" y="1244600"/>
                </a:lnTo>
                <a:lnTo>
                  <a:pt x="978143" y="1282700"/>
                </a:lnTo>
                <a:lnTo>
                  <a:pt x="957125" y="1320800"/>
                </a:lnTo>
                <a:lnTo>
                  <a:pt x="938588" y="1358900"/>
                </a:lnTo>
                <a:lnTo>
                  <a:pt x="922631" y="1397000"/>
                </a:lnTo>
                <a:lnTo>
                  <a:pt x="916863" y="1419071"/>
                </a:lnTo>
                <a:close/>
              </a:path>
              <a:path w="3238500" h="1419225">
                <a:moveTo>
                  <a:pt x="3238472" y="1419071"/>
                </a:moveTo>
                <a:lnTo>
                  <a:pt x="2321764" y="1419071"/>
                </a:lnTo>
                <a:lnTo>
                  <a:pt x="2316028" y="1397000"/>
                </a:lnTo>
                <a:lnTo>
                  <a:pt x="2300158" y="1358900"/>
                </a:lnTo>
                <a:lnTo>
                  <a:pt x="2281713" y="1320800"/>
                </a:lnTo>
                <a:lnTo>
                  <a:pt x="2260791" y="1282700"/>
                </a:lnTo>
                <a:lnTo>
                  <a:pt x="2237488" y="1244600"/>
                </a:lnTo>
                <a:lnTo>
                  <a:pt x="2211899" y="1206500"/>
                </a:lnTo>
                <a:lnTo>
                  <a:pt x="2184121" y="1168400"/>
                </a:lnTo>
                <a:lnTo>
                  <a:pt x="2154250" y="1130300"/>
                </a:lnTo>
                <a:lnTo>
                  <a:pt x="2122382" y="1104900"/>
                </a:lnTo>
                <a:lnTo>
                  <a:pt x="2088614" y="1066800"/>
                </a:lnTo>
                <a:lnTo>
                  <a:pt x="2053040" y="1041400"/>
                </a:lnTo>
                <a:lnTo>
                  <a:pt x="2015759" y="1016000"/>
                </a:lnTo>
                <a:lnTo>
                  <a:pt x="1976865" y="990600"/>
                </a:lnTo>
                <a:lnTo>
                  <a:pt x="1936455" y="977900"/>
                </a:lnTo>
                <a:lnTo>
                  <a:pt x="1894626" y="952500"/>
                </a:lnTo>
                <a:lnTo>
                  <a:pt x="1807091" y="927100"/>
                </a:lnTo>
                <a:lnTo>
                  <a:pt x="1715030" y="901700"/>
                </a:lnTo>
                <a:lnTo>
                  <a:pt x="3079982" y="901700"/>
                </a:lnTo>
                <a:lnTo>
                  <a:pt x="3086811" y="914400"/>
                </a:lnTo>
                <a:lnTo>
                  <a:pt x="3106206" y="952500"/>
                </a:lnTo>
                <a:lnTo>
                  <a:pt x="3124489" y="1003300"/>
                </a:lnTo>
                <a:lnTo>
                  <a:pt x="3141641" y="1041400"/>
                </a:lnTo>
                <a:lnTo>
                  <a:pt x="3157642" y="1079500"/>
                </a:lnTo>
                <a:lnTo>
                  <a:pt x="3172473" y="1130300"/>
                </a:lnTo>
                <a:lnTo>
                  <a:pt x="3186115" y="1168400"/>
                </a:lnTo>
                <a:lnTo>
                  <a:pt x="3198549" y="1219200"/>
                </a:lnTo>
                <a:lnTo>
                  <a:pt x="3209756" y="1257300"/>
                </a:lnTo>
                <a:lnTo>
                  <a:pt x="3219716" y="1308100"/>
                </a:lnTo>
                <a:lnTo>
                  <a:pt x="3228410" y="1346200"/>
                </a:lnTo>
                <a:lnTo>
                  <a:pt x="3235819" y="1397000"/>
                </a:lnTo>
                <a:lnTo>
                  <a:pt x="3238472" y="1419071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1383" y="0"/>
            <a:ext cx="3223260" cy="1359535"/>
          </a:xfrm>
          <a:custGeom>
            <a:avLst/>
            <a:gdLst/>
            <a:ahLst/>
            <a:cxnLst/>
            <a:rect l="l" t="t" r="r" b="b"/>
            <a:pathLst>
              <a:path w="3223260" h="1359535">
                <a:moveTo>
                  <a:pt x="1894456" y="1346497"/>
                </a:moveTo>
                <a:lnTo>
                  <a:pt x="1328287" y="1346497"/>
                </a:lnTo>
                <a:lnTo>
                  <a:pt x="1061136" y="1270297"/>
                </a:lnTo>
                <a:lnTo>
                  <a:pt x="1018421" y="1257597"/>
                </a:lnTo>
                <a:lnTo>
                  <a:pt x="976275" y="1232197"/>
                </a:lnTo>
                <a:lnTo>
                  <a:pt x="934717" y="1219497"/>
                </a:lnTo>
                <a:lnTo>
                  <a:pt x="893767" y="1194097"/>
                </a:lnTo>
                <a:lnTo>
                  <a:pt x="853444" y="1181397"/>
                </a:lnTo>
                <a:lnTo>
                  <a:pt x="813768" y="1155997"/>
                </a:lnTo>
                <a:lnTo>
                  <a:pt x="774758" y="1130597"/>
                </a:lnTo>
                <a:lnTo>
                  <a:pt x="736434" y="1105197"/>
                </a:lnTo>
                <a:lnTo>
                  <a:pt x="698815" y="1079797"/>
                </a:lnTo>
                <a:lnTo>
                  <a:pt x="661920" y="1054397"/>
                </a:lnTo>
                <a:lnTo>
                  <a:pt x="625769" y="1028997"/>
                </a:lnTo>
                <a:lnTo>
                  <a:pt x="590381" y="1003597"/>
                </a:lnTo>
                <a:lnTo>
                  <a:pt x="555776" y="978197"/>
                </a:lnTo>
                <a:lnTo>
                  <a:pt x="521974" y="952797"/>
                </a:lnTo>
                <a:lnTo>
                  <a:pt x="488992" y="914697"/>
                </a:lnTo>
                <a:lnTo>
                  <a:pt x="456852" y="889297"/>
                </a:lnTo>
                <a:lnTo>
                  <a:pt x="425573" y="851197"/>
                </a:lnTo>
                <a:lnTo>
                  <a:pt x="395173" y="825797"/>
                </a:lnTo>
                <a:lnTo>
                  <a:pt x="365673" y="787697"/>
                </a:lnTo>
                <a:lnTo>
                  <a:pt x="337092" y="749597"/>
                </a:lnTo>
                <a:lnTo>
                  <a:pt x="309449" y="711497"/>
                </a:lnTo>
                <a:lnTo>
                  <a:pt x="282763" y="686097"/>
                </a:lnTo>
                <a:lnTo>
                  <a:pt x="257055" y="647997"/>
                </a:lnTo>
                <a:lnTo>
                  <a:pt x="232343" y="609897"/>
                </a:lnTo>
                <a:lnTo>
                  <a:pt x="208647" y="571797"/>
                </a:lnTo>
                <a:lnTo>
                  <a:pt x="185987" y="533697"/>
                </a:lnTo>
                <a:lnTo>
                  <a:pt x="164382" y="482897"/>
                </a:lnTo>
                <a:lnTo>
                  <a:pt x="143850" y="444797"/>
                </a:lnTo>
                <a:lnTo>
                  <a:pt x="124413" y="406697"/>
                </a:lnTo>
                <a:lnTo>
                  <a:pt x="106089" y="368597"/>
                </a:lnTo>
                <a:lnTo>
                  <a:pt x="88897" y="317797"/>
                </a:lnTo>
                <a:lnTo>
                  <a:pt x="72857" y="279697"/>
                </a:lnTo>
                <a:lnTo>
                  <a:pt x="57989" y="241597"/>
                </a:lnTo>
                <a:lnTo>
                  <a:pt x="44312" y="190797"/>
                </a:lnTo>
                <a:lnTo>
                  <a:pt x="31845" y="152697"/>
                </a:lnTo>
                <a:lnTo>
                  <a:pt x="20608" y="101897"/>
                </a:lnTo>
                <a:lnTo>
                  <a:pt x="10620" y="63797"/>
                </a:lnTo>
                <a:lnTo>
                  <a:pt x="1901" y="12997"/>
                </a:lnTo>
                <a:lnTo>
                  <a:pt x="0" y="0"/>
                </a:lnTo>
                <a:lnTo>
                  <a:pt x="930273" y="0"/>
                </a:lnTo>
                <a:lnTo>
                  <a:pt x="930398" y="297"/>
                </a:lnTo>
                <a:lnTo>
                  <a:pt x="948935" y="51097"/>
                </a:lnTo>
                <a:lnTo>
                  <a:pt x="969953" y="89197"/>
                </a:lnTo>
                <a:lnTo>
                  <a:pt x="993353" y="127297"/>
                </a:lnTo>
                <a:lnTo>
                  <a:pt x="1019037" y="165397"/>
                </a:lnTo>
                <a:lnTo>
                  <a:pt x="1046906" y="203497"/>
                </a:lnTo>
                <a:lnTo>
                  <a:pt x="1076860" y="228897"/>
                </a:lnTo>
                <a:lnTo>
                  <a:pt x="1108801" y="266997"/>
                </a:lnTo>
                <a:lnTo>
                  <a:pt x="1142629" y="292397"/>
                </a:lnTo>
                <a:lnTo>
                  <a:pt x="1178246" y="317797"/>
                </a:lnTo>
                <a:lnTo>
                  <a:pt x="1215553" y="343197"/>
                </a:lnTo>
                <a:lnTo>
                  <a:pt x="1254450" y="368597"/>
                </a:lnTo>
                <a:lnTo>
                  <a:pt x="1294840" y="393997"/>
                </a:lnTo>
                <a:lnTo>
                  <a:pt x="1336622" y="406697"/>
                </a:lnTo>
                <a:lnTo>
                  <a:pt x="1379698" y="432097"/>
                </a:lnTo>
                <a:lnTo>
                  <a:pt x="1423969" y="444797"/>
                </a:lnTo>
                <a:lnTo>
                  <a:pt x="1469336" y="444797"/>
                </a:lnTo>
                <a:lnTo>
                  <a:pt x="1515700" y="457497"/>
                </a:lnTo>
                <a:lnTo>
                  <a:pt x="3072858" y="457497"/>
                </a:lnTo>
                <a:lnTo>
                  <a:pt x="3059206" y="482897"/>
                </a:lnTo>
                <a:lnTo>
                  <a:pt x="3037650" y="533697"/>
                </a:lnTo>
                <a:lnTo>
                  <a:pt x="3015033" y="571797"/>
                </a:lnTo>
                <a:lnTo>
                  <a:pt x="2991377" y="609897"/>
                </a:lnTo>
                <a:lnTo>
                  <a:pt x="2966700" y="647997"/>
                </a:lnTo>
                <a:lnTo>
                  <a:pt x="2941022" y="686097"/>
                </a:lnTo>
                <a:lnTo>
                  <a:pt x="2914362" y="711497"/>
                </a:lnTo>
                <a:lnTo>
                  <a:pt x="2886740" y="749597"/>
                </a:lnTo>
                <a:lnTo>
                  <a:pt x="2858175" y="787697"/>
                </a:lnTo>
                <a:lnTo>
                  <a:pt x="2828686" y="825797"/>
                </a:lnTo>
                <a:lnTo>
                  <a:pt x="2798294" y="851197"/>
                </a:lnTo>
                <a:lnTo>
                  <a:pt x="2767017" y="889297"/>
                </a:lnTo>
                <a:lnTo>
                  <a:pt x="2734874" y="914697"/>
                </a:lnTo>
                <a:lnTo>
                  <a:pt x="2701886" y="952797"/>
                </a:lnTo>
                <a:lnTo>
                  <a:pt x="2668072" y="978197"/>
                </a:lnTo>
                <a:lnTo>
                  <a:pt x="2633451" y="1003597"/>
                </a:lnTo>
                <a:lnTo>
                  <a:pt x="2598042" y="1028997"/>
                </a:lnTo>
                <a:lnTo>
                  <a:pt x="2561866" y="1054397"/>
                </a:lnTo>
                <a:lnTo>
                  <a:pt x="2524941" y="1079797"/>
                </a:lnTo>
                <a:lnTo>
                  <a:pt x="2487286" y="1105197"/>
                </a:lnTo>
                <a:lnTo>
                  <a:pt x="2448922" y="1130597"/>
                </a:lnTo>
                <a:lnTo>
                  <a:pt x="2409868" y="1155997"/>
                </a:lnTo>
                <a:lnTo>
                  <a:pt x="2370144" y="1181397"/>
                </a:lnTo>
                <a:lnTo>
                  <a:pt x="2329767" y="1194097"/>
                </a:lnTo>
                <a:lnTo>
                  <a:pt x="2288759" y="1219497"/>
                </a:lnTo>
                <a:lnTo>
                  <a:pt x="2247139" y="1232197"/>
                </a:lnTo>
                <a:lnTo>
                  <a:pt x="2204925" y="1257597"/>
                </a:lnTo>
                <a:lnTo>
                  <a:pt x="2162138" y="1270297"/>
                </a:lnTo>
                <a:lnTo>
                  <a:pt x="1894456" y="1346497"/>
                </a:lnTo>
                <a:close/>
              </a:path>
              <a:path w="3223260" h="1359535">
                <a:moveTo>
                  <a:pt x="3072858" y="457497"/>
                </a:moveTo>
                <a:lnTo>
                  <a:pt x="1706346" y="457497"/>
                </a:lnTo>
                <a:lnTo>
                  <a:pt x="1752710" y="444797"/>
                </a:lnTo>
                <a:lnTo>
                  <a:pt x="1798077" y="444797"/>
                </a:lnTo>
                <a:lnTo>
                  <a:pt x="1842348" y="432097"/>
                </a:lnTo>
                <a:lnTo>
                  <a:pt x="1885424" y="406697"/>
                </a:lnTo>
                <a:lnTo>
                  <a:pt x="1927206" y="393997"/>
                </a:lnTo>
                <a:lnTo>
                  <a:pt x="1967596" y="368597"/>
                </a:lnTo>
                <a:lnTo>
                  <a:pt x="2006493" y="343197"/>
                </a:lnTo>
                <a:lnTo>
                  <a:pt x="2043800" y="317797"/>
                </a:lnTo>
                <a:lnTo>
                  <a:pt x="2079417" y="292397"/>
                </a:lnTo>
                <a:lnTo>
                  <a:pt x="2113245" y="266997"/>
                </a:lnTo>
                <a:lnTo>
                  <a:pt x="2145186" y="228897"/>
                </a:lnTo>
                <a:lnTo>
                  <a:pt x="2175140" y="203497"/>
                </a:lnTo>
                <a:lnTo>
                  <a:pt x="2203008" y="165397"/>
                </a:lnTo>
                <a:lnTo>
                  <a:pt x="2228692" y="127297"/>
                </a:lnTo>
                <a:lnTo>
                  <a:pt x="2252093" y="89197"/>
                </a:lnTo>
                <a:lnTo>
                  <a:pt x="2273111" y="51097"/>
                </a:lnTo>
                <a:lnTo>
                  <a:pt x="2291648" y="297"/>
                </a:lnTo>
                <a:lnTo>
                  <a:pt x="2291772" y="0"/>
                </a:lnTo>
                <a:lnTo>
                  <a:pt x="3222717" y="0"/>
                </a:lnTo>
                <a:lnTo>
                  <a:pt x="3220843" y="12997"/>
                </a:lnTo>
                <a:lnTo>
                  <a:pt x="3212224" y="63797"/>
                </a:lnTo>
                <a:lnTo>
                  <a:pt x="3202331" y="101897"/>
                </a:lnTo>
                <a:lnTo>
                  <a:pt x="3191185" y="152697"/>
                </a:lnTo>
                <a:lnTo>
                  <a:pt x="3178804" y="190797"/>
                </a:lnTo>
                <a:lnTo>
                  <a:pt x="3165208" y="241597"/>
                </a:lnTo>
                <a:lnTo>
                  <a:pt x="3150417" y="279697"/>
                </a:lnTo>
                <a:lnTo>
                  <a:pt x="3134449" y="317797"/>
                </a:lnTo>
                <a:lnTo>
                  <a:pt x="3117325" y="368597"/>
                </a:lnTo>
                <a:lnTo>
                  <a:pt x="3099063" y="406697"/>
                </a:lnTo>
                <a:lnTo>
                  <a:pt x="3079684" y="444797"/>
                </a:lnTo>
                <a:lnTo>
                  <a:pt x="3072858" y="457497"/>
                </a:lnTo>
                <a:close/>
              </a:path>
              <a:path w="3223260" h="1359535">
                <a:moveTo>
                  <a:pt x="1801521" y="1359197"/>
                </a:moveTo>
                <a:lnTo>
                  <a:pt x="1421008" y="1359197"/>
                </a:lnTo>
                <a:lnTo>
                  <a:pt x="1374441" y="1346497"/>
                </a:lnTo>
                <a:lnTo>
                  <a:pt x="1848198" y="1346497"/>
                </a:lnTo>
                <a:lnTo>
                  <a:pt x="1801521" y="1359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3622" y="7020428"/>
            <a:ext cx="2371724" cy="2838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6331" y="1766477"/>
            <a:ext cx="5010149" cy="66770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96531" y="1595713"/>
            <a:ext cx="7362825" cy="2076450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 marR="5080" indent="1303020">
              <a:lnSpc>
                <a:spcPts val="7320"/>
              </a:lnSpc>
              <a:spcBef>
                <a:spcPts val="1605"/>
              </a:spcBef>
            </a:pPr>
            <a:r>
              <a:rPr sz="7350" b="1" spc="-70" dirty="0">
                <a:latin typeface="Verdana"/>
                <a:cs typeface="Verdana"/>
              </a:rPr>
              <a:t>What </a:t>
            </a:r>
            <a:r>
              <a:rPr sz="7350" b="1" spc="-254" dirty="0">
                <a:latin typeface="Verdana"/>
                <a:cs typeface="Verdana"/>
              </a:rPr>
              <a:t>will </a:t>
            </a:r>
            <a:r>
              <a:rPr sz="7350" b="1" spc="-250" dirty="0">
                <a:latin typeface="Verdana"/>
                <a:cs typeface="Verdana"/>
              </a:rPr>
              <a:t> </a:t>
            </a:r>
            <a:r>
              <a:rPr sz="7350" b="1" spc="-240" dirty="0">
                <a:latin typeface="Verdana"/>
                <a:cs typeface="Verdana"/>
              </a:rPr>
              <a:t>w</a:t>
            </a:r>
            <a:r>
              <a:rPr sz="7350" b="1" spc="-160" dirty="0">
                <a:latin typeface="Verdana"/>
                <a:cs typeface="Verdana"/>
              </a:rPr>
              <a:t>e</a:t>
            </a:r>
            <a:r>
              <a:rPr sz="7350" b="1" spc="-520" dirty="0">
                <a:latin typeface="Verdana"/>
                <a:cs typeface="Verdana"/>
              </a:rPr>
              <a:t> </a:t>
            </a:r>
            <a:r>
              <a:rPr sz="7350" b="1" spc="-135" dirty="0">
                <a:latin typeface="Verdana"/>
                <a:cs typeface="Verdana"/>
              </a:rPr>
              <a:t>t</a:t>
            </a:r>
            <a:r>
              <a:rPr sz="7350" b="1" spc="-365" dirty="0">
                <a:latin typeface="Verdana"/>
                <a:cs typeface="Verdana"/>
              </a:rPr>
              <a:t>a</a:t>
            </a:r>
            <a:r>
              <a:rPr sz="7350" b="1" spc="-285" dirty="0">
                <a:latin typeface="Verdana"/>
                <a:cs typeface="Verdana"/>
              </a:rPr>
              <a:t>l</a:t>
            </a:r>
            <a:r>
              <a:rPr sz="7350" b="1" spc="114" dirty="0">
                <a:latin typeface="Verdana"/>
                <a:cs typeface="Verdana"/>
              </a:rPr>
              <a:t>k</a:t>
            </a:r>
            <a:r>
              <a:rPr sz="7350" b="1" spc="-520" dirty="0">
                <a:latin typeface="Verdana"/>
                <a:cs typeface="Verdana"/>
              </a:rPr>
              <a:t> </a:t>
            </a:r>
            <a:r>
              <a:rPr sz="7350" b="1" spc="-365" dirty="0">
                <a:latin typeface="Verdana"/>
                <a:cs typeface="Verdana"/>
              </a:rPr>
              <a:t>a</a:t>
            </a:r>
            <a:r>
              <a:rPr sz="7350" b="1" spc="-100" dirty="0">
                <a:latin typeface="Verdana"/>
                <a:cs typeface="Verdana"/>
              </a:rPr>
              <a:t>b</a:t>
            </a:r>
            <a:r>
              <a:rPr sz="7350" b="1" spc="-220" dirty="0">
                <a:latin typeface="Verdana"/>
                <a:cs typeface="Verdana"/>
              </a:rPr>
              <a:t>ou</a:t>
            </a:r>
            <a:r>
              <a:rPr sz="7350" b="1" spc="-135" dirty="0">
                <a:latin typeface="Verdana"/>
                <a:cs typeface="Verdana"/>
              </a:rPr>
              <a:t>t</a:t>
            </a:r>
            <a:r>
              <a:rPr sz="7350" b="1" spc="-140" dirty="0">
                <a:latin typeface="Verdana"/>
                <a:cs typeface="Verdana"/>
              </a:rPr>
              <a:t>?</a:t>
            </a:r>
            <a:endParaRPr sz="7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2543" y="3830695"/>
            <a:ext cx="4988560" cy="4250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5799"/>
              </a:lnSpc>
              <a:spcBef>
                <a:spcPts val="95"/>
              </a:spcBef>
            </a:pPr>
            <a:r>
              <a:rPr sz="4750" spc="1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204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3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4750" spc="28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3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4750" spc="3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45" dirty="0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sz="4750" spc="5" dirty="0">
                <a:solidFill>
                  <a:srgbClr val="FFFFFF"/>
                </a:solidFill>
                <a:latin typeface="Verdana"/>
                <a:cs typeface="Verdana"/>
              </a:rPr>
              <a:t>Half-Adar</a:t>
            </a:r>
            <a:endParaRPr sz="47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4950" spc="35" dirty="0">
                <a:solidFill>
                  <a:srgbClr val="FFFFFF"/>
                </a:solidFill>
                <a:latin typeface="Verdana"/>
                <a:cs typeface="Verdana"/>
              </a:rPr>
              <a:t>Full-Adar</a:t>
            </a:r>
            <a:endParaRPr sz="4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3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5" y="1053148"/>
                </a:moveTo>
                <a:lnTo>
                  <a:pt x="3934075" y="3940421"/>
                </a:lnTo>
                <a:lnTo>
                  <a:pt x="3894684" y="3928169"/>
                </a:lnTo>
                <a:lnTo>
                  <a:pt x="3850168" y="3913935"/>
                </a:lnTo>
                <a:lnTo>
                  <a:pt x="3805806" y="3899362"/>
                </a:lnTo>
                <a:lnTo>
                  <a:pt x="3761598" y="3884451"/>
                </a:lnTo>
                <a:lnTo>
                  <a:pt x="3717546" y="3869203"/>
                </a:lnTo>
                <a:lnTo>
                  <a:pt x="3673651" y="3853621"/>
                </a:lnTo>
                <a:lnTo>
                  <a:pt x="3629915" y="3837705"/>
                </a:lnTo>
                <a:lnTo>
                  <a:pt x="3586340" y="3821457"/>
                </a:lnTo>
                <a:lnTo>
                  <a:pt x="3542927" y="3804879"/>
                </a:lnTo>
                <a:lnTo>
                  <a:pt x="3499678" y="3787972"/>
                </a:lnTo>
                <a:lnTo>
                  <a:pt x="3456593" y="3770738"/>
                </a:lnTo>
                <a:lnTo>
                  <a:pt x="3413676" y="3753178"/>
                </a:lnTo>
                <a:lnTo>
                  <a:pt x="3370926" y="3735294"/>
                </a:lnTo>
                <a:lnTo>
                  <a:pt x="3328346" y="3717087"/>
                </a:lnTo>
                <a:lnTo>
                  <a:pt x="3285938" y="3698559"/>
                </a:lnTo>
                <a:lnTo>
                  <a:pt x="3243702" y="3679712"/>
                </a:lnTo>
                <a:lnTo>
                  <a:pt x="3201640" y="3660546"/>
                </a:lnTo>
                <a:lnTo>
                  <a:pt x="3159755" y="3641064"/>
                </a:lnTo>
                <a:lnTo>
                  <a:pt x="3118046" y="3621267"/>
                </a:lnTo>
                <a:lnTo>
                  <a:pt x="3076517" y="3601156"/>
                </a:lnTo>
                <a:lnTo>
                  <a:pt x="3035168" y="3580734"/>
                </a:lnTo>
                <a:lnTo>
                  <a:pt x="2994001" y="3560001"/>
                </a:lnTo>
                <a:lnTo>
                  <a:pt x="2953018" y="3538959"/>
                </a:lnTo>
                <a:lnTo>
                  <a:pt x="2912219" y="3517609"/>
                </a:lnTo>
                <a:lnTo>
                  <a:pt x="2871607" y="3495954"/>
                </a:lnTo>
                <a:lnTo>
                  <a:pt x="2831183" y="3473995"/>
                </a:lnTo>
                <a:lnTo>
                  <a:pt x="2790949" y="3451732"/>
                </a:lnTo>
                <a:lnTo>
                  <a:pt x="2750906" y="3429169"/>
                </a:lnTo>
                <a:lnTo>
                  <a:pt x="2711055" y="3406305"/>
                </a:lnTo>
                <a:lnTo>
                  <a:pt x="2671399" y="3383144"/>
                </a:lnTo>
                <a:lnTo>
                  <a:pt x="2631938" y="3359686"/>
                </a:lnTo>
                <a:lnTo>
                  <a:pt x="2592675" y="3335932"/>
                </a:lnTo>
                <a:lnTo>
                  <a:pt x="2553610" y="3311885"/>
                </a:lnTo>
                <a:lnTo>
                  <a:pt x="2514746" y="3287546"/>
                </a:lnTo>
                <a:lnTo>
                  <a:pt x="2476083" y="3262917"/>
                </a:lnTo>
                <a:lnTo>
                  <a:pt x="2437624" y="3237998"/>
                </a:lnTo>
                <a:lnTo>
                  <a:pt x="2399370" y="3212792"/>
                </a:lnTo>
                <a:lnTo>
                  <a:pt x="2361322" y="3187300"/>
                </a:lnTo>
                <a:lnTo>
                  <a:pt x="2323482" y="3161524"/>
                </a:lnTo>
                <a:lnTo>
                  <a:pt x="2285852" y="3135464"/>
                </a:lnTo>
                <a:lnTo>
                  <a:pt x="2248433" y="3109124"/>
                </a:lnTo>
                <a:lnTo>
                  <a:pt x="2211226" y="3082503"/>
                </a:lnTo>
                <a:lnTo>
                  <a:pt x="2174233" y="3055604"/>
                </a:lnTo>
                <a:lnTo>
                  <a:pt x="2137456" y="3028428"/>
                </a:lnTo>
                <a:lnTo>
                  <a:pt x="2100896" y="3000977"/>
                </a:lnTo>
                <a:lnTo>
                  <a:pt x="2064555" y="2973253"/>
                </a:lnTo>
                <a:lnTo>
                  <a:pt x="2028434" y="2945256"/>
                </a:lnTo>
                <a:lnTo>
                  <a:pt x="1992534" y="2916988"/>
                </a:lnTo>
                <a:lnTo>
                  <a:pt x="1956858" y="2888452"/>
                </a:lnTo>
                <a:lnTo>
                  <a:pt x="1921407" y="2859647"/>
                </a:lnTo>
                <a:lnTo>
                  <a:pt x="1886182" y="2830577"/>
                </a:lnTo>
                <a:lnTo>
                  <a:pt x="1851184" y="2801242"/>
                </a:lnTo>
                <a:lnTo>
                  <a:pt x="1816417" y="2771644"/>
                </a:lnTo>
                <a:lnTo>
                  <a:pt x="1781880" y="2741785"/>
                </a:lnTo>
                <a:lnTo>
                  <a:pt x="1747575" y="2711665"/>
                </a:lnTo>
                <a:lnTo>
                  <a:pt x="1713504" y="2681288"/>
                </a:lnTo>
                <a:lnTo>
                  <a:pt x="1679669" y="2650653"/>
                </a:lnTo>
                <a:lnTo>
                  <a:pt x="1646071" y="2619763"/>
                </a:lnTo>
                <a:lnTo>
                  <a:pt x="1612712" y="2588619"/>
                </a:lnTo>
                <a:lnTo>
                  <a:pt x="1579592" y="2557223"/>
                </a:lnTo>
                <a:lnTo>
                  <a:pt x="1546714" y="2525576"/>
                </a:lnTo>
                <a:lnTo>
                  <a:pt x="1514080" y="2493679"/>
                </a:lnTo>
                <a:lnTo>
                  <a:pt x="1481690" y="2461535"/>
                </a:lnTo>
                <a:lnTo>
                  <a:pt x="1449546" y="2429145"/>
                </a:lnTo>
                <a:lnTo>
                  <a:pt x="1417649" y="2396510"/>
                </a:lnTo>
                <a:lnTo>
                  <a:pt x="1386003" y="2363632"/>
                </a:lnTo>
                <a:lnTo>
                  <a:pt x="1354606" y="2330513"/>
                </a:lnTo>
                <a:lnTo>
                  <a:pt x="1323463" y="2297153"/>
                </a:lnTo>
                <a:lnTo>
                  <a:pt x="1292573" y="2263555"/>
                </a:lnTo>
                <a:lnTo>
                  <a:pt x="1261938" y="2229720"/>
                </a:lnTo>
                <a:lnTo>
                  <a:pt x="1231560" y="2195649"/>
                </a:lnTo>
                <a:lnTo>
                  <a:pt x="1201441" y="2161344"/>
                </a:lnTo>
                <a:lnTo>
                  <a:pt x="1171582" y="2126807"/>
                </a:lnTo>
                <a:lnTo>
                  <a:pt x="1141984" y="2092039"/>
                </a:lnTo>
                <a:lnTo>
                  <a:pt x="1112649" y="2057042"/>
                </a:lnTo>
                <a:lnTo>
                  <a:pt x="1083579" y="2021817"/>
                </a:lnTo>
                <a:lnTo>
                  <a:pt x="1054775" y="1986365"/>
                </a:lnTo>
                <a:lnTo>
                  <a:pt x="1026238" y="1950689"/>
                </a:lnTo>
                <a:lnTo>
                  <a:pt x="997971" y="1914789"/>
                </a:lnTo>
                <a:lnTo>
                  <a:pt x="969974" y="1878668"/>
                </a:lnTo>
                <a:lnTo>
                  <a:pt x="942249" y="1842327"/>
                </a:lnTo>
                <a:lnTo>
                  <a:pt x="914799" y="1805767"/>
                </a:lnTo>
                <a:lnTo>
                  <a:pt x="887623" y="1768989"/>
                </a:lnTo>
                <a:lnTo>
                  <a:pt x="860724" y="1731997"/>
                </a:lnTo>
                <a:lnTo>
                  <a:pt x="834104" y="1694790"/>
                </a:lnTo>
                <a:lnTo>
                  <a:pt x="807763" y="1657370"/>
                </a:lnTo>
                <a:lnTo>
                  <a:pt x="781704" y="1619740"/>
                </a:lnTo>
                <a:lnTo>
                  <a:pt x="755928" y="1581900"/>
                </a:lnTo>
                <a:lnTo>
                  <a:pt x="730436" y="1543852"/>
                </a:lnTo>
                <a:lnTo>
                  <a:pt x="705230" y="1505598"/>
                </a:lnTo>
                <a:lnTo>
                  <a:pt x="680311" y="1467139"/>
                </a:lnTo>
                <a:lnTo>
                  <a:pt x="655682" y="1428476"/>
                </a:lnTo>
                <a:lnTo>
                  <a:pt x="631343" y="1389612"/>
                </a:lnTo>
                <a:lnTo>
                  <a:pt x="607296" y="1350547"/>
                </a:lnTo>
                <a:lnTo>
                  <a:pt x="583543" y="1311283"/>
                </a:lnTo>
                <a:lnTo>
                  <a:pt x="560085" y="1271823"/>
                </a:lnTo>
                <a:lnTo>
                  <a:pt x="536923" y="1232166"/>
                </a:lnTo>
                <a:lnTo>
                  <a:pt x="514060" y="1192316"/>
                </a:lnTo>
                <a:lnTo>
                  <a:pt x="491497" y="1152272"/>
                </a:lnTo>
                <a:lnTo>
                  <a:pt x="469234" y="1112038"/>
                </a:lnTo>
                <a:lnTo>
                  <a:pt x="447275" y="1071614"/>
                </a:lnTo>
                <a:lnTo>
                  <a:pt x="425620" y="1031002"/>
                </a:lnTo>
                <a:lnTo>
                  <a:pt x="383229" y="949219"/>
                </a:lnTo>
                <a:lnTo>
                  <a:pt x="342073" y="866703"/>
                </a:lnTo>
                <a:lnTo>
                  <a:pt x="302165" y="783465"/>
                </a:lnTo>
                <a:lnTo>
                  <a:pt x="263518" y="699518"/>
                </a:lnTo>
                <a:lnTo>
                  <a:pt x="226143" y="614874"/>
                </a:lnTo>
                <a:lnTo>
                  <a:pt x="190052" y="529544"/>
                </a:lnTo>
                <a:lnTo>
                  <a:pt x="155258" y="443542"/>
                </a:lnTo>
                <a:lnTo>
                  <a:pt x="121773" y="356879"/>
                </a:lnTo>
                <a:lnTo>
                  <a:pt x="89610" y="269568"/>
                </a:lnTo>
                <a:lnTo>
                  <a:pt x="58780" y="181621"/>
                </a:lnTo>
                <a:lnTo>
                  <a:pt x="29295" y="93051"/>
                </a:lnTo>
                <a:lnTo>
                  <a:pt x="0" y="0"/>
                </a:lnTo>
                <a:lnTo>
                  <a:pt x="2884394" y="0"/>
                </a:lnTo>
                <a:lnTo>
                  <a:pt x="2892216" y="12617"/>
                </a:lnTo>
                <a:lnTo>
                  <a:pt x="2916448" y="50538"/>
                </a:lnTo>
                <a:lnTo>
                  <a:pt x="2941181" y="88105"/>
                </a:lnTo>
                <a:lnTo>
                  <a:pt x="2966410" y="125312"/>
                </a:lnTo>
                <a:lnTo>
                  <a:pt x="2992130" y="162155"/>
                </a:lnTo>
                <a:lnTo>
                  <a:pt x="3018337" y="198629"/>
                </a:lnTo>
                <a:lnTo>
                  <a:pt x="3045026" y="234729"/>
                </a:lnTo>
                <a:lnTo>
                  <a:pt x="3072192" y="270451"/>
                </a:lnTo>
                <a:lnTo>
                  <a:pt x="3099830" y="305789"/>
                </a:lnTo>
                <a:lnTo>
                  <a:pt x="3127937" y="340740"/>
                </a:lnTo>
                <a:lnTo>
                  <a:pt x="3156506" y="375298"/>
                </a:lnTo>
                <a:lnTo>
                  <a:pt x="3185534" y="409460"/>
                </a:lnTo>
                <a:lnTo>
                  <a:pt x="3215015" y="443219"/>
                </a:lnTo>
                <a:lnTo>
                  <a:pt x="3244945" y="476571"/>
                </a:lnTo>
                <a:lnTo>
                  <a:pt x="3275320" y="509513"/>
                </a:lnTo>
                <a:lnTo>
                  <a:pt x="3306134" y="542038"/>
                </a:lnTo>
                <a:lnTo>
                  <a:pt x="3337383" y="574142"/>
                </a:lnTo>
                <a:lnTo>
                  <a:pt x="3369062" y="605821"/>
                </a:lnTo>
                <a:lnTo>
                  <a:pt x="3401167" y="637070"/>
                </a:lnTo>
                <a:lnTo>
                  <a:pt x="3433692" y="667884"/>
                </a:lnTo>
                <a:lnTo>
                  <a:pt x="3466634" y="698259"/>
                </a:lnTo>
                <a:lnTo>
                  <a:pt x="3499986" y="728189"/>
                </a:lnTo>
                <a:lnTo>
                  <a:pt x="3533746" y="757670"/>
                </a:lnTo>
                <a:lnTo>
                  <a:pt x="3567907" y="786698"/>
                </a:lnTo>
                <a:lnTo>
                  <a:pt x="3602465" y="815267"/>
                </a:lnTo>
                <a:lnTo>
                  <a:pt x="3637416" y="843373"/>
                </a:lnTo>
                <a:lnTo>
                  <a:pt x="3672755" y="871012"/>
                </a:lnTo>
                <a:lnTo>
                  <a:pt x="3708477" y="898178"/>
                </a:lnTo>
                <a:lnTo>
                  <a:pt x="3744577" y="924867"/>
                </a:lnTo>
                <a:lnTo>
                  <a:pt x="3781051" y="951073"/>
                </a:lnTo>
                <a:lnTo>
                  <a:pt x="3817894" y="976794"/>
                </a:lnTo>
                <a:lnTo>
                  <a:pt x="3855102" y="1002023"/>
                </a:lnTo>
                <a:lnTo>
                  <a:pt x="3892668" y="1026755"/>
                </a:lnTo>
                <a:lnTo>
                  <a:pt x="3930590" y="1050988"/>
                </a:lnTo>
                <a:lnTo>
                  <a:pt x="3934075" y="105314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5902" y="8215961"/>
            <a:ext cx="1724024" cy="20669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141119" y="2057025"/>
            <a:ext cx="6496685" cy="153035"/>
            <a:chOff x="5141119" y="2057025"/>
            <a:chExt cx="6496685" cy="153035"/>
          </a:xfrm>
        </p:grpSpPr>
        <p:sp>
          <p:nvSpPr>
            <p:cNvPr id="6" name="object 6"/>
            <p:cNvSpPr/>
            <p:nvPr/>
          </p:nvSpPr>
          <p:spPr>
            <a:xfrm>
              <a:off x="5265013" y="2133230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119" y="2057025"/>
              <a:ext cx="152479" cy="1524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84738" y="2057025"/>
              <a:ext cx="152479" cy="15241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829454" y="3479167"/>
            <a:ext cx="11115675" cy="6435725"/>
            <a:chOff x="2829454" y="3479167"/>
            <a:chExt cx="11115675" cy="64357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9454" y="3479167"/>
              <a:ext cx="11115674" cy="4095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9454" y="7191914"/>
              <a:ext cx="11115622" cy="18192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29454" y="8600304"/>
              <a:ext cx="11115675" cy="13144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28738" y="89163"/>
            <a:ext cx="991743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2395" marR="5080" indent="-100330">
              <a:lnSpc>
                <a:spcPct val="115799"/>
              </a:lnSpc>
              <a:spcBef>
                <a:spcPts val="95"/>
              </a:spcBef>
              <a:tabLst>
                <a:tab pos="1055370" algn="l"/>
                <a:tab pos="1761489" algn="l"/>
                <a:tab pos="3865245" algn="l"/>
                <a:tab pos="4571365" algn="l"/>
                <a:tab pos="4641850" algn="l"/>
                <a:tab pos="5563870" algn="l"/>
              </a:tabLst>
            </a:pP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Converting	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Decimal Number </a:t>
            </a:r>
            <a:r>
              <a:rPr sz="4750" b="1" i="1" spc="-1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750" b="1" i="1" spc="5" dirty="0">
                <a:solidFill>
                  <a:srgbClr val="FFFFFF"/>
                </a:solidFill>
                <a:latin typeface="Georgia"/>
                <a:cs typeface="Georgia"/>
              </a:rPr>
              <a:t>to	a	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Number		of	Another</a:t>
            </a:r>
            <a:r>
              <a:rPr sz="4750" b="1" i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750" b="1" i="1" dirty="0">
                <a:solidFill>
                  <a:srgbClr val="FFFFFF"/>
                </a:solidFill>
                <a:latin typeface="Georgia"/>
                <a:cs typeface="Georgia"/>
              </a:rPr>
              <a:t>Base</a:t>
            </a:r>
            <a:endParaRPr sz="4750">
              <a:latin typeface="Georgia"/>
              <a:cs typeface="Georg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0995" y="2739523"/>
            <a:ext cx="190500" cy="1904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505226" y="2408022"/>
            <a:ext cx="11115674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6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1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2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33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4750" spc="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40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7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22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2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53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750" spc="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29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1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47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3"/>
                </a:lnTo>
                <a:lnTo>
                  <a:pt x="3894684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8" y="3884453"/>
                </a:lnTo>
                <a:lnTo>
                  <a:pt x="3717546" y="3869206"/>
                </a:lnTo>
                <a:lnTo>
                  <a:pt x="3673652" y="3853623"/>
                </a:lnTo>
                <a:lnTo>
                  <a:pt x="3629916" y="3837707"/>
                </a:lnTo>
                <a:lnTo>
                  <a:pt x="3586341" y="3821460"/>
                </a:lnTo>
                <a:lnTo>
                  <a:pt x="3542928" y="3804881"/>
                </a:lnTo>
                <a:lnTo>
                  <a:pt x="3499678" y="3787975"/>
                </a:lnTo>
                <a:lnTo>
                  <a:pt x="3456594" y="3770740"/>
                </a:lnTo>
                <a:lnTo>
                  <a:pt x="3413676" y="3753181"/>
                </a:lnTo>
                <a:lnTo>
                  <a:pt x="3370927" y="3735296"/>
                </a:lnTo>
                <a:lnTo>
                  <a:pt x="3328347" y="3717090"/>
                </a:lnTo>
                <a:lnTo>
                  <a:pt x="3285938" y="3698562"/>
                </a:lnTo>
                <a:lnTo>
                  <a:pt x="3243703" y="3679714"/>
                </a:lnTo>
                <a:lnTo>
                  <a:pt x="3201641" y="3660549"/>
                </a:lnTo>
                <a:lnTo>
                  <a:pt x="3159755" y="3641067"/>
                </a:lnTo>
                <a:lnTo>
                  <a:pt x="3118047" y="3621269"/>
                </a:lnTo>
                <a:lnTo>
                  <a:pt x="3076518" y="3601159"/>
                </a:lnTo>
                <a:lnTo>
                  <a:pt x="3035169" y="3580736"/>
                </a:lnTo>
                <a:lnTo>
                  <a:pt x="2994002" y="3560003"/>
                </a:lnTo>
                <a:lnTo>
                  <a:pt x="2953018" y="3538961"/>
                </a:lnTo>
                <a:lnTo>
                  <a:pt x="2912220" y="3517612"/>
                </a:lnTo>
                <a:lnTo>
                  <a:pt x="2871608" y="3495956"/>
                </a:lnTo>
                <a:lnTo>
                  <a:pt x="2831184" y="3473997"/>
                </a:lnTo>
                <a:lnTo>
                  <a:pt x="2790950" y="3451735"/>
                </a:lnTo>
                <a:lnTo>
                  <a:pt x="2750906" y="3429171"/>
                </a:lnTo>
                <a:lnTo>
                  <a:pt x="2711056" y="3406308"/>
                </a:lnTo>
                <a:lnTo>
                  <a:pt x="2671399" y="3383146"/>
                </a:lnTo>
                <a:lnTo>
                  <a:pt x="2631939" y="3359688"/>
                </a:lnTo>
                <a:lnTo>
                  <a:pt x="2592675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19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2"/>
                </a:lnTo>
                <a:lnTo>
                  <a:pt x="2323483" y="3161526"/>
                </a:lnTo>
                <a:lnTo>
                  <a:pt x="2285853" y="3135467"/>
                </a:lnTo>
                <a:lnTo>
                  <a:pt x="2248433" y="3109126"/>
                </a:lnTo>
                <a:lnTo>
                  <a:pt x="2211227" y="3082505"/>
                </a:lnTo>
                <a:lnTo>
                  <a:pt x="2174234" y="3055606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5"/>
                </a:lnTo>
                <a:lnTo>
                  <a:pt x="2028434" y="2945258"/>
                </a:lnTo>
                <a:lnTo>
                  <a:pt x="1992535" y="2916991"/>
                </a:lnTo>
                <a:lnTo>
                  <a:pt x="1956859" y="2888454"/>
                </a:lnTo>
                <a:lnTo>
                  <a:pt x="1921407" y="2859650"/>
                </a:lnTo>
                <a:lnTo>
                  <a:pt x="1886182" y="2830579"/>
                </a:lnTo>
                <a:lnTo>
                  <a:pt x="1851185" y="2801244"/>
                </a:lnTo>
                <a:lnTo>
                  <a:pt x="1816417" y="2771647"/>
                </a:lnTo>
                <a:lnTo>
                  <a:pt x="1781880" y="2741787"/>
                </a:lnTo>
                <a:lnTo>
                  <a:pt x="1747576" y="2711668"/>
                </a:lnTo>
                <a:lnTo>
                  <a:pt x="1713505" y="2681290"/>
                </a:lnTo>
                <a:lnTo>
                  <a:pt x="1679670" y="2650655"/>
                </a:lnTo>
                <a:lnTo>
                  <a:pt x="1646072" y="2619765"/>
                </a:lnTo>
                <a:lnTo>
                  <a:pt x="1612712" y="2588621"/>
                </a:lnTo>
                <a:lnTo>
                  <a:pt x="1579593" y="2557225"/>
                </a:lnTo>
                <a:lnTo>
                  <a:pt x="1546715" y="2525578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6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5"/>
                </a:lnTo>
                <a:lnTo>
                  <a:pt x="1323463" y="2297155"/>
                </a:lnTo>
                <a:lnTo>
                  <a:pt x="1292573" y="2263557"/>
                </a:lnTo>
                <a:lnTo>
                  <a:pt x="1261939" y="2229722"/>
                </a:lnTo>
                <a:lnTo>
                  <a:pt x="1231561" y="2195651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4"/>
                </a:lnTo>
                <a:lnTo>
                  <a:pt x="1083580" y="2021819"/>
                </a:lnTo>
                <a:lnTo>
                  <a:pt x="1054776" y="1986368"/>
                </a:lnTo>
                <a:lnTo>
                  <a:pt x="1026239" y="1950691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29"/>
                </a:lnTo>
                <a:lnTo>
                  <a:pt x="914799" y="1805769"/>
                </a:lnTo>
                <a:lnTo>
                  <a:pt x="887624" y="1768992"/>
                </a:lnTo>
                <a:lnTo>
                  <a:pt x="860725" y="1731999"/>
                </a:lnTo>
                <a:lnTo>
                  <a:pt x="834104" y="1694792"/>
                </a:lnTo>
                <a:lnTo>
                  <a:pt x="807764" y="1657373"/>
                </a:lnTo>
                <a:lnTo>
                  <a:pt x="781705" y="1619742"/>
                </a:lnTo>
                <a:lnTo>
                  <a:pt x="755928" y="1581902"/>
                </a:lnTo>
                <a:lnTo>
                  <a:pt x="730436" y="1543854"/>
                </a:lnTo>
                <a:lnTo>
                  <a:pt x="705230" y="1505600"/>
                </a:lnTo>
                <a:lnTo>
                  <a:pt x="680312" y="1467141"/>
                </a:lnTo>
                <a:lnTo>
                  <a:pt x="655682" y="1428478"/>
                </a:lnTo>
                <a:lnTo>
                  <a:pt x="631343" y="1389614"/>
                </a:lnTo>
                <a:lnTo>
                  <a:pt x="607297" y="1350549"/>
                </a:lnTo>
                <a:lnTo>
                  <a:pt x="583543" y="1311286"/>
                </a:lnTo>
                <a:lnTo>
                  <a:pt x="560085" y="1271825"/>
                </a:lnTo>
                <a:lnTo>
                  <a:pt x="536924" y="1232168"/>
                </a:lnTo>
                <a:lnTo>
                  <a:pt x="514061" y="1192318"/>
                </a:lnTo>
                <a:lnTo>
                  <a:pt x="491497" y="1152275"/>
                </a:lnTo>
                <a:lnTo>
                  <a:pt x="469235" y="1112040"/>
                </a:lnTo>
                <a:lnTo>
                  <a:pt x="447276" y="1071616"/>
                </a:lnTo>
                <a:lnTo>
                  <a:pt x="425621" y="1031004"/>
                </a:lnTo>
                <a:lnTo>
                  <a:pt x="383229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0"/>
                </a:lnTo>
                <a:lnTo>
                  <a:pt x="226143" y="614876"/>
                </a:lnTo>
                <a:lnTo>
                  <a:pt x="190053" y="529546"/>
                </a:lnTo>
                <a:lnTo>
                  <a:pt x="155259" y="443544"/>
                </a:lnTo>
                <a:lnTo>
                  <a:pt x="121774" y="356882"/>
                </a:lnTo>
                <a:lnTo>
                  <a:pt x="89610" y="269571"/>
                </a:lnTo>
                <a:lnTo>
                  <a:pt x="58780" y="181624"/>
                </a:lnTo>
                <a:lnTo>
                  <a:pt x="29296" y="93053"/>
                </a:lnTo>
                <a:lnTo>
                  <a:pt x="0" y="0"/>
                </a:lnTo>
                <a:lnTo>
                  <a:pt x="2884393" y="0"/>
                </a:lnTo>
                <a:lnTo>
                  <a:pt x="2892216" y="12619"/>
                </a:lnTo>
                <a:lnTo>
                  <a:pt x="2916449" y="50541"/>
                </a:lnTo>
                <a:lnTo>
                  <a:pt x="2941182" y="88107"/>
                </a:lnTo>
                <a:lnTo>
                  <a:pt x="2966411" y="125314"/>
                </a:lnTo>
                <a:lnTo>
                  <a:pt x="2992131" y="162157"/>
                </a:lnTo>
                <a:lnTo>
                  <a:pt x="3018338" y="198631"/>
                </a:lnTo>
                <a:lnTo>
                  <a:pt x="3045027" y="234731"/>
                </a:lnTo>
                <a:lnTo>
                  <a:pt x="3072193" y="270453"/>
                </a:lnTo>
                <a:lnTo>
                  <a:pt x="3099831" y="305792"/>
                </a:lnTo>
                <a:lnTo>
                  <a:pt x="3127937" y="340742"/>
                </a:lnTo>
                <a:lnTo>
                  <a:pt x="3156507" y="375301"/>
                </a:lnTo>
                <a:lnTo>
                  <a:pt x="3185534" y="409462"/>
                </a:lnTo>
                <a:lnTo>
                  <a:pt x="3215016" y="443221"/>
                </a:lnTo>
                <a:lnTo>
                  <a:pt x="3244946" y="476574"/>
                </a:lnTo>
                <a:lnTo>
                  <a:pt x="3275321" y="509515"/>
                </a:lnTo>
                <a:lnTo>
                  <a:pt x="3306135" y="542040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4" y="698261"/>
                </a:lnTo>
                <a:lnTo>
                  <a:pt x="3499987" y="728191"/>
                </a:lnTo>
                <a:lnTo>
                  <a:pt x="3533746" y="757673"/>
                </a:lnTo>
                <a:lnTo>
                  <a:pt x="3567908" y="786700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4"/>
                </a:lnTo>
                <a:lnTo>
                  <a:pt x="3708478" y="898180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6"/>
                </a:lnTo>
                <a:lnTo>
                  <a:pt x="3855102" y="1002025"/>
                </a:lnTo>
                <a:lnTo>
                  <a:pt x="3892669" y="1026758"/>
                </a:lnTo>
                <a:lnTo>
                  <a:pt x="3930591" y="1050990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39"/>
                </a:lnTo>
                <a:lnTo>
                  <a:pt x="59417" y="74280"/>
                </a:lnTo>
                <a:lnTo>
                  <a:pt x="88625" y="111710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1"/>
                </a:lnTo>
                <a:lnTo>
                  <a:pt x="283656" y="378848"/>
                </a:lnTo>
                <a:lnTo>
                  <a:pt x="310170" y="417716"/>
                </a:lnTo>
                <a:lnTo>
                  <a:pt x="336345" y="456755"/>
                </a:lnTo>
                <a:lnTo>
                  <a:pt x="362183" y="495962"/>
                </a:lnTo>
                <a:lnTo>
                  <a:pt x="387683" y="535335"/>
                </a:lnTo>
                <a:lnTo>
                  <a:pt x="412846" y="574871"/>
                </a:lnTo>
                <a:lnTo>
                  <a:pt x="437670" y="614568"/>
                </a:lnTo>
                <a:lnTo>
                  <a:pt x="462155" y="654425"/>
                </a:lnTo>
                <a:lnTo>
                  <a:pt x="486303" y="694439"/>
                </a:lnTo>
                <a:lnTo>
                  <a:pt x="510112" y="734608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7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8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0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2"/>
                </a:lnTo>
                <a:lnTo>
                  <a:pt x="897963" y="1524396"/>
                </a:lnTo>
                <a:lnTo>
                  <a:pt x="914971" y="1567211"/>
                </a:lnTo>
                <a:lnTo>
                  <a:pt x="931636" y="1610136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0"/>
                </a:lnTo>
                <a:lnTo>
                  <a:pt x="1009837" y="1826331"/>
                </a:lnTo>
                <a:lnTo>
                  <a:pt x="1024450" y="1869869"/>
                </a:lnTo>
                <a:lnTo>
                  <a:pt x="1038721" y="1913501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5"/>
                </a:lnTo>
                <a:lnTo>
                  <a:pt x="1117142" y="2177160"/>
                </a:lnTo>
                <a:lnTo>
                  <a:pt x="1129010" y="2221393"/>
                </a:lnTo>
                <a:lnTo>
                  <a:pt x="1140535" y="2265704"/>
                </a:lnTo>
                <a:lnTo>
                  <a:pt x="1151716" y="2310090"/>
                </a:lnTo>
                <a:lnTo>
                  <a:pt x="1162552" y="2354549"/>
                </a:lnTo>
                <a:lnTo>
                  <a:pt x="1173045" y="2399079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5"/>
                </a:lnTo>
                <a:lnTo>
                  <a:pt x="1228763" y="2667625"/>
                </a:lnTo>
                <a:lnTo>
                  <a:pt x="1236842" y="2712590"/>
                </a:lnTo>
                <a:lnTo>
                  <a:pt x="1244576" y="2757608"/>
                </a:lnTo>
                <a:lnTo>
                  <a:pt x="1251964" y="2802678"/>
                </a:lnTo>
                <a:lnTo>
                  <a:pt x="1259007" y="2847798"/>
                </a:lnTo>
                <a:lnTo>
                  <a:pt x="1265703" y="2892964"/>
                </a:lnTo>
                <a:lnTo>
                  <a:pt x="1272054" y="2938175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29" y="3074057"/>
                </a:lnTo>
                <a:lnTo>
                  <a:pt x="1293995" y="3119426"/>
                </a:lnTo>
                <a:lnTo>
                  <a:pt x="1298614" y="3164829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5"/>
                </a:lnTo>
                <a:lnTo>
                  <a:pt x="1321227" y="3483427"/>
                </a:lnTo>
                <a:lnTo>
                  <a:pt x="1323068" y="3529026"/>
                </a:lnTo>
                <a:lnTo>
                  <a:pt x="1324560" y="3574639"/>
                </a:lnTo>
                <a:lnTo>
                  <a:pt x="1325704" y="3620265"/>
                </a:lnTo>
                <a:lnTo>
                  <a:pt x="1326500" y="3665901"/>
                </a:lnTo>
                <a:lnTo>
                  <a:pt x="1326948" y="3711546"/>
                </a:lnTo>
                <a:lnTo>
                  <a:pt x="1327047" y="3757196"/>
                </a:lnTo>
                <a:lnTo>
                  <a:pt x="1326797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4"/>
                </a:lnTo>
                <a:lnTo>
                  <a:pt x="1320314" y="4031106"/>
                </a:lnTo>
                <a:lnTo>
                  <a:pt x="1317969" y="4076738"/>
                </a:lnTo>
                <a:lnTo>
                  <a:pt x="1315275" y="4122360"/>
                </a:lnTo>
                <a:lnTo>
                  <a:pt x="1312230" y="4167968"/>
                </a:lnTo>
                <a:lnTo>
                  <a:pt x="1308836" y="4213560"/>
                </a:lnTo>
                <a:lnTo>
                  <a:pt x="1305091" y="4259135"/>
                </a:lnTo>
                <a:lnTo>
                  <a:pt x="1300997" y="4304690"/>
                </a:lnTo>
                <a:lnTo>
                  <a:pt x="1296551" y="4350222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3" y="4532091"/>
                </a:lnTo>
                <a:lnTo>
                  <a:pt x="1269064" y="4577481"/>
                </a:lnTo>
                <a:lnTo>
                  <a:pt x="1262513" y="4622837"/>
                </a:lnTo>
                <a:lnTo>
                  <a:pt x="1255611" y="4668155"/>
                </a:lnTo>
                <a:lnTo>
                  <a:pt x="1248357" y="4713435"/>
                </a:lnTo>
                <a:lnTo>
                  <a:pt x="1240751" y="4758672"/>
                </a:lnTo>
                <a:lnTo>
                  <a:pt x="1232794" y="4803867"/>
                </a:lnTo>
                <a:lnTo>
                  <a:pt x="1224484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4"/>
                </a:lnTo>
                <a:lnTo>
                  <a:pt x="1187723" y="5029108"/>
                </a:lnTo>
                <a:lnTo>
                  <a:pt x="1177651" y="5073996"/>
                </a:lnTo>
                <a:lnTo>
                  <a:pt x="1167227" y="5118824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0"/>
                </a:lnTo>
                <a:lnTo>
                  <a:pt x="1071107" y="5475082"/>
                </a:lnTo>
                <a:lnTo>
                  <a:pt x="1057500" y="5519285"/>
                </a:lnTo>
                <a:lnTo>
                  <a:pt x="1043539" y="5563408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6" y="5695274"/>
                </a:lnTo>
                <a:lnTo>
                  <a:pt x="984146" y="5739055"/>
                </a:lnTo>
                <a:lnTo>
                  <a:pt x="968410" y="5782744"/>
                </a:lnTo>
                <a:lnTo>
                  <a:pt x="952320" y="5826340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49"/>
                </a:lnTo>
                <a:lnTo>
                  <a:pt x="866533" y="6042847"/>
                </a:lnTo>
                <a:lnTo>
                  <a:pt x="848308" y="6085838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699"/>
                </a:lnTo>
                <a:lnTo>
                  <a:pt x="751836" y="6299128"/>
                </a:lnTo>
                <a:lnTo>
                  <a:pt x="731472" y="6341437"/>
                </a:lnTo>
                <a:lnTo>
                  <a:pt x="710750" y="6383624"/>
                </a:lnTo>
                <a:lnTo>
                  <a:pt x="689671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0" y="6592669"/>
                </a:lnTo>
                <a:lnTo>
                  <a:pt x="578913" y="6634083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1" y="6798357"/>
                </a:lnTo>
                <a:lnTo>
                  <a:pt x="459202" y="6839068"/>
                </a:lnTo>
                <a:lnTo>
                  <a:pt x="434184" y="6879633"/>
                </a:lnTo>
                <a:lnTo>
                  <a:pt x="408807" y="6920047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0" y="7040374"/>
                </a:lnTo>
                <a:lnTo>
                  <a:pt x="303706" y="7080170"/>
                </a:lnTo>
                <a:lnTo>
                  <a:pt x="276532" y="7119805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49" y="7237730"/>
                </a:lnTo>
                <a:lnTo>
                  <a:pt x="164235" y="7276704"/>
                </a:lnTo>
                <a:lnTo>
                  <a:pt x="135260" y="7315506"/>
                </a:lnTo>
                <a:lnTo>
                  <a:pt x="105925" y="7354136"/>
                </a:lnTo>
                <a:lnTo>
                  <a:pt x="76229" y="7392590"/>
                </a:lnTo>
                <a:lnTo>
                  <a:pt x="46172" y="7430867"/>
                </a:lnTo>
                <a:lnTo>
                  <a:pt x="0" y="7488371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85902" y="8215959"/>
            <a:ext cx="1724024" cy="20669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12229" y="2720703"/>
            <a:ext cx="6496685" cy="153035"/>
            <a:chOff x="5212229" y="2720703"/>
            <a:chExt cx="6496685" cy="153035"/>
          </a:xfrm>
        </p:grpSpPr>
        <p:sp>
          <p:nvSpPr>
            <p:cNvPr id="6" name="object 6"/>
            <p:cNvSpPr/>
            <p:nvPr/>
          </p:nvSpPr>
          <p:spPr>
            <a:xfrm>
              <a:off x="5336122" y="2796909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229" y="2720703"/>
              <a:ext cx="152479" cy="1524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5847" y="2720703"/>
              <a:ext cx="152479" cy="15241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28274" y="3932201"/>
            <a:ext cx="6829425" cy="5848350"/>
            <a:chOff x="1628274" y="3932201"/>
            <a:chExt cx="6829425" cy="584835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8274" y="3932201"/>
              <a:ext cx="6829424" cy="5848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3927" y="7491834"/>
              <a:ext cx="1897502" cy="1522107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52007" y="4014452"/>
            <a:ext cx="6791324" cy="57626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038321" y="541968"/>
            <a:ext cx="12439679" cy="1624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6300"/>
              </a:lnSpc>
              <a:spcBef>
                <a:spcPts val="90"/>
              </a:spcBef>
            </a:pPr>
            <a:r>
              <a:rPr sz="5750" spc="-869" dirty="0">
                <a:solidFill>
                  <a:srgbClr val="28FF0D"/>
                </a:solidFill>
                <a:latin typeface="Microsoft Sans Serif"/>
                <a:cs typeface="Microsoft Sans Serif"/>
              </a:rPr>
              <a:t>D</a:t>
            </a:r>
            <a:r>
              <a:rPr sz="5750" spc="-1220" dirty="0">
                <a:solidFill>
                  <a:srgbClr val="28FF0D"/>
                </a:solidFill>
                <a:latin typeface="Microsoft Sans Serif"/>
                <a:cs typeface="Microsoft Sans Serif"/>
              </a:rPr>
              <a:t>E</a:t>
            </a:r>
            <a:r>
              <a:rPr sz="5750" spc="-1525" dirty="0">
                <a:solidFill>
                  <a:srgbClr val="28FF0D"/>
                </a:solidFill>
                <a:latin typeface="Microsoft Sans Serif"/>
                <a:cs typeface="Microsoft Sans Serif"/>
              </a:rPr>
              <a:t>C</a:t>
            </a:r>
            <a:r>
              <a:rPr sz="5750" spc="-100" dirty="0">
                <a:solidFill>
                  <a:srgbClr val="28FF0D"/>
                </a:solidFill>
                <a:latin typeface="Microsoft Sans Serif"/>
                <a:cs typeface="Microsoft Sans Serif"/>
              </a:rPr>
              <a:t>I</a:t>
            </a:r>
            <a:r>
              <a:rPr sz="5750" spc="-840" dirty="0">
                <a:solidFill>
                  <a:srgbClr val="28FF0D"/>
                </a:solidFill>
                <a:latin typeface="Microsoft Sans Serif"/>
                <a:cs typeface="Microsoft Sans Serif"/>
              </a:rPr>
              <a:t>M</a:t>
            </a:r>
            <a:r>
              <a:rPr sz="5750" spc="-944" dirty="0">
                <a:solidFill>
                  <a:srgbClr val="28FF0D"/>
                </a:solidFill>
                <a:latin typeface="Microsoft Sans Serif"/>
                <a:cs typeface="Microsoft Sans Serif"/>
              </a:rPr>
              <a:t>A</a:t>
            </a:r>
            <a:r>
              <a:rPr sz="5750" spc="-860" dirty="0">
                <a:solidFill>
                  <a:srgbClr val="28FF0D"/>
                </a:solidFill>
                <a:latin typeface="Microsoft Sans Serif"/>
                <a:cs typeface="Microsoft Sans Serif"/>
              </a:rPr>
              <a:t>L</a:t>
            </a:r>
            <a:r>
              <a:rPr sz="5750" spc="40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775" dirty="0">
                <a:solidFill>
                  <a:srgbClr val="28FF0D"/>
                </a:solidFill>
                <a:latin typeface="Microsoft Sans Serif"/>
                <a:cs typeface="Microsoft Sans Serif"/>
              </a:rPr>
              <a:t>N</a:t>
            </a:r>
            <a:r>
              <a:rPr sz="5750" spc="-815" dirty="0">
                <a:solidFill>
                  <a:srgbClr val="28FF0D"/>
                </a:solidFill>
                <a:latin typeface="Microsoft Sans Serif"/>
                <a:cs typeface="Microsoft Sans Serif"/>
              </a:rPr>
              <a:t>U</a:t>
            </a:r>
            <a:r>
              <a:rPr sz="5750" spc="-840" dirty="0">
                <a:solidFill>
                  <a:srgbClr val="28FF0D"/>
                </a:solidFill>
                <a:latin typeface="Microsoft Sans Serif"/>
                <a:cs typeface="Microsoft Sans Serif"/>
              </a:rPr>
              <a:t>M</a:t>
            </a:r>
            <a:r>
              <a:rPr sz="5750" spc="-750" dirty="0">
                <a:solidFill>
                  <a:srgbClr val="28FF0D"/>
                </a:solidFill>
                <a:latin typeface="Microsoft Sans Serif"/>
                <a:cs typeface="Microsoft Sans Serif"/>
              </a:rPr>
              <a:t>B</a:t>
            </a:r>
            <a:r>
              <a:rPr sz="5750" spc="-1220" dirty="0">
                <a:solidFill>
                  <a:srgbClr val="28FF0D"/>
                </a:solidFill>
                <a:latin typeface="Microsoft Sans Serif"/>
                <a:cs typeface="Microsoft Sans Serif"/>
              </a:rPr>
              <a:t>E</a:t>
            </a:r>
            <a:r>
              <a:rPr sz="5750" spc="-1210" dirty="0">
                <a:solidFill>
                  <a:srgbClr val="28FF0D"/>
                </a:solidFill>
                <a:latin typeface="Microsoft Sans Serif"/>
                <a:cs typeface="Microsoft Sans Serif"/>
              </a:rPr>
              <a:t>R</a:t>
            </a:r>
            <a:endParaRPr sz="5750" dirty="0">
              <a:latin typeface="Microsoft Sans Serif"/>
              <a:cs typeface="Microsoft Sans Serif"/>
            </a:endParaRPr>
          </a:p>
          <a:p>
            <a:pPr algn="ctr">
              <a:lnSpc>
                <a:spcPts val="6300"/>
              </a:lnSpc>
            </a:pPr>
            <a:r>
              <a:rPr sz="5750" spc="-975" dirty="0">
                <a:solidFill>
                  <a:srgbClr val="28FF0D"/>
                </a:solidFill>
                <a:latin typeface="Microsoft Sans Serif"/>
                <a:cs typeface="Microsoft Sans Serif"/>
              </a:rPr>
              <a:t>TO</a:t>
            </a:r>
            <a:r>
              <a:rPr sz="5750" spc="40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940" dirty="0">
                <a:solidFill>
                  <a:srgbClr val="28FF0D"/>
                </a:solidFill>
                <a:latin typeface="Microsoft Sans Serif"/>
                <a:cs typeface="Microsoft Sans Serif"/>
              </a:rPr>
              <a:t>A</a:t>
            </a:r>
            <a:r>
              <a:rPr sz="5750" spc="45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935" dirty="0">
                <a:solidFill>
                  <a:srgbClr val="28FF0D"/>
                </a:solidFill>
                <a:latin typeface="Microsoft Sans Serif"/>
                <a:cs typeface="Microsoft Sans Serif"/>
              </a:rPr>
              <a:t>NUMBER</a:t>
            </a:r>
            <a:r>
              <a:rPr sz="5750" spc="45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1065" dirty="0">
                <a:solidFill>
                  <a:srgbClr val="28FF0D"/>
                </a:solidFill>
                <a:latin typeface="Microsoft Sans Serif"/>
                <a:cs typeface="Microsoft Sans Serif"/>
              </a:rPr>
              <a:t>OF</a:t>
            </a:r>
            <a:r>
              <a:rPr sz="5750" spc="45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975" dirty="0">
                <a:solidFill>
                  <a:srgbClr val="28FF0D"/>
                </a:solidFill>
                <a:latin typeface="Microsoft Sans Serif"/>
                <a:cs typeface="Microsoft Sans Serif"/>
              </a:rPr>
              <a:t>ANOTHER</a:t>
            </a:r>
            <a:r>
              <a:rPr sz="5750" spc="45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1060" dirty="0">
                <a:solidFill>
                  <a:srgbClr val="28FF0D"/>
                </a:solidFill>
                <a:latin typeface="Microsoft Sans Serif"/>
                <a:cs typeface="Microsoft Sans Serif"/>
              </a:rPr>
              <a:t>BASE</a:t>
            </a:r>
            <a:r>
              <a:rPr sz="5750" spc="-740" dirty="0">
                <a:solidFill>
                  <a:srgbClr val="28FF0D"/>
                </a:solidFill>
                <a:latin typeface="Microsoft Sans Serif"/>
                <a:cs typeface="Microsoft Sans Serif"/>
              </a:rPr>
              <a:t> </a:t>
            </a:r>
            <a:r>
              <a:rPr sz="5750" spc="-900" dirty="0">
                <a:solidFill>
                  <a:srgbClr val="28FF0D"/>
                </a:solidFill>
                <a:latin typeface="Microsoft Sans Serif"/>
                <a:cs typeface="Microsoft Sans Serif"/>
              </a:rPr>
              <a:t>(EXAMPLE)</a:t>
            </a:r>
            <a:endParaRPr sz="575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9269" y="7484805"/>
            <a:ext cx="1535430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30" dirty="0">
                <a:latin typeface="Verdana"/>
                <a:cs typeface="Verdana"/>
              </a:rPr>
              <a:t>o</a:t>
            </a:r>
            <a:r>
              <a:rPr sz="4750" spc="235" dirty="0">
                <a:latin typeface="Verdana"/>
                <a:cs typeface="Verdana"/>
              </a:rPr>
              <a:t>c</a:t>
            </a:r>
            <a:r>
              <a:rPr sz="4750" spc="95" dirty="0">
                <a:latin typeface="Verdana"/>
                <a:cs typeface="Verdana"/>
              </a:rPr>
              <a:t>t</a:t>
            </a:r>
            <a:r>
              <a:rPr sz="4750" spc="-15" dirty="0">
                <a:latin typeface="Verdana"/>
                <a:cs typeface="Verdana"/>
              </a:rPr>
              <a:t>a</a:t>
            </a:r>
            <a:r>
              <a:rPr sz="4750" spc="20" dirty="0">
                <a:latin typeface="Verdana"/>
                <a:cs typeface="Verdana"/>
              </a:rPr>
              <a:t>l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22477" y="3973576"/>
            <a:ext cx="3648710" cy="588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50" spc="225" dirty="0">
                <a:latin typeface="Verdana"/>
                <a:cs typeface="Verdana"/>
              </a:rPr>
              <a:t>D</a:t>
            </a:r>
            <a:r>
              <a:rPr sz="3650" spc="80" dirty="0">
                <a:latin typeface="Verdana"/>
                <a:cs typeface="Verdana"/>
              </a:rPr>
              <a:t>e</a:t>
            </a:r>
            <a:r>
              <a:rPr sz="3650" spc="200" dirty="0">
                <a:latin typeface="Verdana"/>
                <a:cs typeface="Verdana"/>
              </a:rPr>
              <a:t>c</a:t>
            </a:r>
            <a:r>
              <a:rPr sz="3650" spc="25" dirty="0">
                <a:latin typeface="Verdana"/>
                <a:cs typeface="Verdana"/>
              </a:rPr>
              <a:t>i</a:t>
            </a:r>
            <a:r>
              <a:rPr sz="3650" spc="340" dirty="0">
                <a:latin typeface="Verdana"/>
                <a:cs typeface="Verdana"/>
              </a:rPr>
              <a:t>m</a:t>
            </a:r>
            <a:r>
              <a:rPr sz="3650" spc="10" dirty="0">
                <a:latin typeface="Verdana"/>
                <a:cs typeface="Verdana"/>
              </a:rPr>
              <a:t>a</a:t>
            </a:r>
            <a:r>
              <a:rPr sz="3650" spc="25" dirty="0">
                <a:latin typeface="Verdana"/>
                <a:cs typeface="Verdana"/>
              </a:rPr>
              <a:t>l</a:t>
            </a:r>
            <a:r>
              <a:rPr sz="3650" spc="-295" dirty="0">
                <a:latin typeface="Verdana"/>
                <a:cs typeface="Verdana"/>
              </a:rPr>
              <a:t> </a:t>
            </a:r>
            <a:r>
              <a:rPr sz="3650" spc="-840" dirty="0">
                <a:latin typeface="Verdana"/>
                <a:cs typeface="Verdana"/>
              </a:rPr>
              <a:t>=</a:t>
            </a:r>
            <a:r>
              <a:rPr sz="3650" spc="-295" dirty="0">
                <a:latin typeface="Verdana"/>
                <a:cs typeface="Verdana"/>
              </a:rPr>
              <a:t> </a:t>
            </a:r>
            <a:r>
              <a:rPr sz="3650" spc="-204" dirty="0">
                <a:latin typeface="Verdana"/>
                <a:cs typeface="Verdana"/>
              </a:rPr>
              <a:t>25</a:t>
            </a:r>
            <a:r>
              <a:rPr sz="3650" spc="140" dirty="0">
                <a:latin typeface="Verdana"/>
                <a:cs typeface="Verdana"/>
              </a:rPr>
              <a:t>4</a:t>
            </a:r>
            <a:r>
              <a:rPr sz="3650" spc="-204" dirty="0">
                <a:latin typeface="Verdana"/>
                <a:cs typeface="Verdana"/>
              </a:rPr>
              <a:t>5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1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0"/>
                </a:moveTo>
                <a:lnTo>
                  <a:pt x="3934076" y="3940423"/>
                </a:lnTo>
                <a:lnTo>
                  <a:pt x="3894684" y="3928171"/>
                </a:lnTo>
                <a:lnTo>
                  <a:pt x="3850169" y="3913937"/>
                </a:lnTo>
                <a:lnTo>
                  <a:pt x="3805806" y="3899364"/>
                </a:lnTo>
                <a:lnTo>
                  <a:pt x="3761598" y="3884453"/>
                </a:lnTo>
                <a:lnTo>
                  <a:pt x="3717546" y="3869205"/>
                </a:lnTo>
                <a:lnTo>
                  <a:pt x="3673651" y="3853622"/>
                </a:lnTo>
                <a:lnTo>
                  <a:pt x="3629916" y="3837707"/>
                </a:lnTo>
                <a:lnTo>
                  <a:pt x="3586341" y="3821459"/>
                </a:lnTo>
                <a:lnTo>
                  <a:pt x="3542928" y="3804881"/>
                </a:lnTo>
                <a:lnTo>
                  <a:pt x="3499678" y="3787974"/>
                </a:lnTo>
                <a:lnTo>
                  <a:pt x="3456594" y="3770740"/>
                </a:lnTo>
                <a:lnTo>
                  <a:pt x="3413676" y="3753180"/>
                </a:lnTo>
                <a:lnTo>
                  <a:pt x="3370926" y="3735296"/>
                </a:lnTo>
                <a:lnTo>
                  <a:pt x="3328347" y="3717089"/>
                </a:lnTo>
                <a:lnTo>
                  <a:pt x="3285938" y="3698561"/>
                </a:lnTo>
                <a:lnTo>
                  <a:pt x="3243702" y="3679714"/>
                </a:lnTo>
                <a:lnTo>
                  <a:pt x="3201641" y="3660548"/>
                </a:lnTo>
                <a:lnTo>
                  <a:pt x="3159755" y="3641066"/>
                </a:lnTo>
                <a:lnTo>
                  <a:pt x="3118047" y="3621269"/>
                </a:lnTo>
                <a:lnTo>
                  <a:pt x="3076518" y="3601158"/>
                </a:lnTo>
                <a:lnTo>
                  <a:pt x="3035169" y="3580735"/>
                </a:lnTo>
                <a:lnTo>
                  <a:pt x="2994002" y="3560002"/>
                </a:lnTo>
                <a:lnTo>
                  <a:pt x="2953018" y="3538960"/>
                </a:lnTo>
                <a:lnTo>
                  <a:pt x="2912220" y="3517611"/>
                </a:lnTo>
                <a:lnTo>
                  <a:pt x="2871608" y="3495956"/>
                </a:lnTo>
                <a:lnTo>
                  <a:pt x="2831184" y="3473996"/>
                </a:lnTo>
                <a:lnTo>
                  <a:pt x="2790949" y="3451734"/>
                </a:lnTo>
                <a:lnTo>
                  <a:pt x="2750906" y="3429170"/>
                </a:lnTo>
                <a:lnTo>
                  <a:pt x="2711056" y="3406307"/>
                </a:lnTo>
                <a:lnTo>
                  <a:pt x="2671399" y="3383145"/>
                </a:lnTo>
                <a:lnTo>
                  <a:pt x="2631939" y="3359687"/>
                </a:lnTo>
                <a:lnTo>
                  <a:pt x="2592675" y="3335934"/>
                </a:lnTo>
                <a:lnTo>
                  <a:pt x="2553611" y="3311887"/>
                </a:lnTo>
                <a:lnTo>
                  <a:pt x="2514746" y="3287548"/>
                </a:lnTo>
                <a:lnTo>
                  <a:pt x="2476084" y="3262918"/>
                </a:lnTo>
                <a:lnTo>
                  <a:pt x="2437625" y="3238000"/>
                </a:lnTo>
                <a:lnTo>
                  <a:pt x="2399371" y="3212794"/>
                </a:lnTo>
                <a:lnTo>
                  <a:pt x="2361323" y="3187302"/>
                </a:lnTo>
                <a:lnTo>
                  <a:pt x="2323483" y="3161525"/>
                </a:lnTo>
                <a:lnTo>
                  <a:pt x="2285853" y="3135466"/>
                </a:lnTo>
                <a:lnTo>
                  <a:pt x="2248433" y="3109125"/>
                </a:lnTo>
                <a:lnTo>
                  <a:pt x="2211226" y="3082505"/>
                </a:lnTo>
                <a:lnTo>
                  <a:pt x="2174234" y="3055606"/>
                </a:lnTo>
                <a:lnTo>
                  <a:pt x="2137457" y="3028430"/>
                </a:lnTo>
                <a:lnTo>
                  <a:pt x="2100897" y="3000979"/>
                </a:lnTo>
                <a:lnTo>
                  <a:pt x="2064555" y="2973254"/>
                </a:lnTo>
                <a:lnTo>
                  <a:pt x="2028434" y="2945257"/>
                </a:lnTo>
                <a:lnTo>
                  <a:pt x="1992535" y="2916990"/>
                </a:lnTo>
                <a:lnTo>
                  <a:pt x="1956859" y="2888453"/>
                </a:lnTo>
                <a:lnTo>
                  <a:pt x="1921407" y="2859649"/>
                </a:lnTo>
                <a:lnTo>
                  <a:pt x="1886182" y="2830579"/>
                </a:lnTo>
                <a:lnTo>
                  <a:pt x="1851185" y="2801244"/>
                </a:lnTo>
                <a:lnTo>
                  <a:pt x="1816417" y="2771646"/>
                </a:lnTo>
                <a:lnTo>
                  <a:pt x="1781880" y="2741786"/>
                </a:lnTo>
                <a:lnTo>
                  <a:pt x="1747575" y="2711667"/>
                </a:lnTo>
                <a:lnTo>
                  <a:pt x="1713505" y="2681289"/>
                </a:lnTo>
                <a:lnTo>
                  <a:pt x="1679670" y="2650654"/>
                </a:lnTo>
                <a:lnTo>
                  <a:pt x="1646072" y="2619764"/>
                </a:lnTo>
                <a:lnTo>
                  <a:pt x="1612712" y="2588620"/>
                </a:lnTo>
                <a:lnTo>
                  <a:pt x="1579593" y="2557224"/>
                </a:lnTo>
                <a:lnTo>
                  <a:pt x="1546715" y="2525577"/>
                </a:lnTo>
                <a:lnTo>
                  <a:pt x="1514080" y="2493681"/>
                </a:lnTo>
                <a:lnTo>
                  <a:pt x="1481690" y="2461537"/>
                </a:lnTo>
                <a:lnTo>
                  <a:pt x="1449546" y="2429147"/>
                </a:lnTo>
                <a:lnTo>
                  <a:pt x="1417650" y="2396512"/>
                </a:lnTo>
                <a:lnTo>
                  <a:pt x="1386003" y="2363634"/>
                </a:lnTo>
                <a:lnTo>
                  <a:pt x="1354607" y="2330514"/>
                </a:lnTo>
                <a:lnTo>
                  <a:pt x="1323463" y="2297155"/>
                </a:lnTo>
                <a:lnTo>
                  <a:pt x="1292573" y="2263557"/>
                </a:lnTo>
                <a:lnTo>
                  <a:pt x="1261939" y="2229721"/>
                </a:lnTo>
                <a:lnTo>
                  <a:pt x="1231561" y="2195651"/>
                </a:lnTo>
                <a:lnTo>
                  <a:pt x="1201442" y="2161346"/>
                </a:lnTo>
                <a:lnTo>
                  <a:pt x="1171582" y="2126809"/>
                </a:lnTo>
                <a:lnTo>
                  <a:pt x="1141985" y="2092041"/>
                </a:lnTo>
                <a:lnTo>
                  <a:pt x="1112650" y="2057044"/>
                </a:lnTo>
                <a:lnTo>
                  <a:pt x="1083579" y="2021818"/>
                </a:lnTo>
                <a:lnTo>
                  <a:pt x="1054775" y="1986367"/>
                </a:lnTo>
                <a:lnTo>
                  <a:pt x="1026239" y="1950691"/>
                </a:lnTo>
                <a:lnTo>
                  <a:pt x="997971" y="1914791"/>
                </a:lnTo>
                <a:lnTo>
                  <a:pt x="969975" y="1878670"/>
                </a:lnTo>
                <a:lnTo>
                  <a:pt x="942250" y="1842328"/>
                </a:lnTo>
                <a:lnTo>
                  <a:pt x="914799" y="1805768"/>
                </a:lnTo>
                <a:lnTo>
                  <a:pt x="887624" y="1768991"/>
                </a:lnTo>
                <a:lnTo>
                  <a:pt x="860725" y="1731998"/>
                </a:lnTo>
                <a:lnTo>
                  <a:pt x="834104" y="1694791"/>
                </a:lnTo>
                <a:lnTo>
                  <a:pt x="807764" y="1657372"/>
                </a:lnTo>
                <a:lnTo>
                  <a:pt x="781704" y="1619741"/>
                </a:lnTo>
                <a:lnTo>
                  <a:pt x="755928" y="1581901"/>
                </a:lnTo>
                <a:lnTo>
                  <a:pt x="730436" y="1543854"/>
                </a:lnTo>
                <a:lnTo>
                  <a:pt x="705230" y="1505599"/>
                </a:lnTo>
                <a:lnTo>
                  <a:pt x="680312" y="1467140"/>
                </a:lnTo>
                <a:lnTo>
                  <a:pt x="655682" y="1428478"/>
                </a:lnTo>
                <a:lnTo>
                  <a:pt x="631343" y="1389613"/>
                </a:lnTo>
                <a:lnTo>
                  <a:pt x="607296" y="1350548"/>
                </a:lnTo>
                <a:lnTo>
                  <a:pt x="583543" y="1311285"/>
                </a:lnTo>
                <a:lnTo>
                  <a:pt x="560085" y="1271824"/>
                </a:lnTo>
                <a:lnTo>
                  <a:pt x="536924" y="1232168"/>
                </a:lnTo>
                <a:lnTo>
                  <a:pt x="514061" y="1192317"/>
                </a:lnTo>
                <a:lnTo>
                  <a:pt x="491497" y="1152274"/>
                </a:lnTo>
                <a:lnTo>
                  <a:pt x="469235" y="1112039"/>
                </a:lnTo>
                <a:lnTo>
                  <a:pt x="447275" y="1071615"/>
                </a:lnTo>
                <a:lnTo>
                  <a:pt x="425620" y="1031003"/>
                </a:lnTo>
                <a:lnTo>
                  <a:pt x="383229" y="949221"/>
                </a:lnTo>
                <a:lnTo>
                  <a:pt x="342074" y="866705"/>
                </a:lnTo>
                <a:lnTo>
                  <a:pt x="302166" y="783467"/>
                </a:lnTo>
                <a:lnTo>
                  <a:pt x="263518" y="699520"/>
                </a:lnTo>
                <a:lnTo>
                  <a:pt x="226143" y="614875"/>
                </a:lnTo>
                <a:lnTo>
                  <a:pt x="190052" y="529546"/>
                </a:lnTo>
                <a:lnTo>
                  <a:pt x="155259" y="443544"/>
                </a:lnTo>
                <a:lnTo>
                  <a:pt x="121774" y="356881"/>
                </a:lnTo>
                <a:lnTo>
                  <a:pt x="89610" y="269570"/>
                </a:lnTo>
                <a:lnTo>
                  <a:pt x="58780" y="181623"/>
                </a:lnTo>
                <a:lnTo>
                  <a:pt x="29296" y="93052"/>
                </a:lnTo>
                <a:lnTo>
                  <a:pt x="0" y="0"/>
                </a:lnTo>
                <a:lnTo>
                  <a:pt x="2884393" y="0"/>
                </a:lnTo>
                <a:lnTo>
                  <a:pt x="2892216" y="12618"/>
                </a:lnTo>
                <a:lnTo>
                  <a:pt x="2916449" y="50540"/>
                </a:lnTo>
                <a:lnTo>
                  <a:pt x="2941181" y="88107"/>
                </a:lnTo>
                <a:lnTo>
                  <a:pt x="2966410" y="125314"/>
                </a:lnTo>
                <a:lnTo>
                  <a:pt x="2992131" y="162156"/>
                </a:lnTo>
                <a:lnTo>
                  <a:pt x="3018338" y="198630"/>
                </a:lnTo>
                <a:lnTo>
                  <a:pt x="3045026" y="234730"/>
                </a:lnTo>
                <a:lnTo>
                  <a:pt x="3072192" y="270452"/>
                </a:lnTo>
                <a:lnTo>
                  <a:pt x="3099831" y="305791"/>
                </a:lnTo>
                <a:lnTo>
                  <a:pt x="3127937" y="340742"/>
                </a:lnTo>
                <a:lnTo>
                  <a:pt x="3156507" y="375300"/>
                </a:lnTo>
                <a:lnTo>
                  <a:pt x="3185534" y="409461"/>
                </a:lnTo>
                <a:lnTo>
                  <a:pt x="3215016" y="443220"/>
                </a:lnTo>
                <a:lnTo>
                  <a:pt x="3244946" y="476573"/>
                </a:lnTo>
                <a:lnTo>
                  <a:pt x="3275321" y="509514"/>
                </a:lnTo>
                <a:lnTo>
                  <a:pt x="3306135" y="542039"/>
                </a:lnTo>
                <a:lnTo>
                  <a:pt x="3337384" y="574144"/>
                </a:lnTo>
                <a:lnTo>
                  <a:pt x="3369063" y="605823"/>
                </a:lnTo>
                <a:lnTo>
                  <a:pt x="3401167" y="637072"/>
                </a:lnTo>
                <a:lnTo>
                  <a:pt x="3433693" y="667886"/>
                </a:lnTo>
                <a:lnTo>
                  <a:pt x="3466634" y="698260"/>
                </a:lnTo>
                <a:lnTo>
                  <a:pt x="3499987" y="728191"/>
                </a:lnTo>
                <a:lnTo>
                  <a:pt x="3533746" y="757672"/>
                </a:lnTo>
                <a:lnTo>
                  <a:pt x="3567907" y="786700"/>
                </a:lnTo>
                <a:lnTo>
                  <a:pt x="3602466" y="815269"/>
                </a:lnTo>
                <a:lnTo>
                  <a:pt x="3637417" y="843375"/>
                </a:lnTo>
                <a:lnTo>
                  <a:pt x="3672756" y="871013"/>
                </a:lnTo>
                <a:lnTo>
                  <a:pt x="3708478" y="898179"/>
                </a:lnTo>
                <a:lnTo>
                  <a:pt x="3744578" y="924868"/>
                </a:lnTo>
                <a:lnTo>
                  <a:pt x="3781052" y="951075"/>
                </a:lnTo>
                <a:lnTo>
                  <a:pt x="3817895" y="976795"/>
                </a:lnTo>
                <a:lnTo>
                  <a:pt x="3855102" y="1002024"/>
                </a:lnTo>
                <a:lnTo>
                  <a:pt x="3892669" y="1026757"/>
                </a:lnTo>
                <a:lnTo>
                  <a:pt x="3930591" y="1050989"/>
                </a:lnTo>
                <a:lnTo>
                  <a:pt x="3934076" y="1053150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1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2" y="225117"/>
                </a:lnTo>
                <a:lnTo>
                  <a:pt x="202093" y="263284"/>
                </a:lnTo>
                <a:lnTo>
                  <a:pt x="229618" y="301630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6" y="456756"/>
                </a:lnTo>
                <a:lnTo>
                  <a:pt x="362184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6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8" y="978757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9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40"/>
                </a:lnTo>
                <a:lnTo>
                  <a:pt x="826521" y="1354274"/>
                </a:lnTo>
                <a:lnTo>
                  <a:pt x="844893" y="1396630"/>
                </a:lnTo>
                <a:lnTo>
                  <a:pt x="862924" y="1439103"/>
                </a:lnTo>
                <a:lnTo>
                  <a:pt x="880615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1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3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30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8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2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3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1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5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5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5"/>
                </a:lnTo>
                <a:lnTo>
                  <a:pt x="791495" y="6214155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6" y="7000421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8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14128" y="8369835"/>
            <a:ext cx="1600199" cy="1914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7289" y="1768344"/>
            <a:ext cx="152355" cy="1523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5886" y="1768344"/>
            <a:ext cx="152355" cy="1523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870" y="3719187"/>
            <a:ext cx="13820774" cy="55435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75834" y="172847"/>
            <a:ext cx="10106660" cy="16243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6270"/>
              </a:lnSpc>
              <a:spcBef>
                <a:spcPts val="135"/>
              </a:spcBef>
              <a:tabLst>
                <a:tab pos="4259580" algn="l"/>
                <a:tab pos="6327140" algn="l"/>
                <a:tab pos="8984615" algn="l"/>
              </a:tabLst>
            </a:pPr>
            <a:r>
              <a:rPr sz="5700" b="1" spc="20" dirty="0">
                <a:solidFill>
                  <a:srgbClr val="28FF0D"/>
                </a:solidFill>
                <a:latin typeface="Georgia"/>
                <a:cs typeface="Georgia"/>
              </a:rPr>
              <a:t>CONVERT	</a:t>
            </a:r>
            <a:r>
              <a:rPr sz="5700" b="1" spc="25" dirty="0">
                <a:solidFill>
                  <a:srgbClr val="28FF0D"/>
                </a:solidFill>
                <a:latin typeface="Georgia"/>
                <a:cs typeface="Georgia"/>
              </a:rPr>
              <a:t>ANY	</a:t>
            </a:r>
            <a:r>
              <a:rPr sz="5700" b="1" spc="20" dirty="0">
                <a:solidFill>
                  <a:srgbClr val="28FF0D"/>
                </a:solidFill>
                <a:latin typeface="Georgia"/>
                <a:cs typeface="Georgia"/>
              </a:rPr>
              <a:t>BASE	</a:t>
            </a:r>
            <a:r>
              <a:rPr sz="5700" b="1" spc="25" dirty="0">
                <a:solidFill>
                  <a:srgbClr val="28FF0D"/>
                </a:solidFill>
                <a:latin typeface="Georgia"/>
                <a:cs typeface="Georgia"/>
              </a:rPr>
              <a:t>TO</a:t>
            </a:r>
            <a:endParaRPr sz="5700">
              <a:latin typeface="Georgia"/>
              <a:cs typeface="Georgia"/>
            </a:endParaRPr>
          </a:p>
          <a:p>
            <a:pPr algn="ctr">
              <a:lnSpc>
                <a:spcPts val="6270"/>
              </a:lnSpc>
              <a:tabLst>
                <a:tab pos="4627245" algn="l"/>
              </a:tabLst>
            </a:pPr>
            <a:r>
              <a:rPr sz="5700" u="heavy" spc="345" dirty="0">
                <a:solidFill>
                  <a:srgbClr val="28FF0D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5700" b="1" u="heavy" spc="25" dirty="0">
                <a:solidFill>
                  <a:srgbClr val="28FF0D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ANOTHER	</a:t>
            </a:r>
            <a:r>
              <a:rPr sz="5700" b="1" u="heavy" spc="20" dirty="0">
                <a:solidFill>
                  <a:srgbClr val="28FF0D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BASE</a:t>
            </a:r>
            <a:r>
              <a:rPr sz="5700" b="1" u="heavy" spc="310" dirty="0">
                <a:solidFill>
                  <a:srgbClr val="28FF0D"/>
                </a:solidFill>
                <a:uFill>
                  <a:solidFill>
                    <a:srgbClr val="FFFFFF"/>
                  </a:solidFill>
                </a:uFill>
                <a:latin typeface="Georgia"/>
                <a:cs typeface="Georgia"/>
              </a:rPr>
              <a:t> </a:t>
            </a:r>
            <a:endParaRPr sz="5700">
              <a:latin typeface="Georgia"/>
              <a:cs typeface="Georgi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14895" y="2862928"/>
            <a:ext cx="190500" cy="1904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649125" y="2531426"/>
            <a:ext cx="1198127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2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38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475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2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750" spc="-1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9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65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7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23984"/>
            <a:ext cx="528955" cy="4552950"/>
          </a:xfrm>
          <a:custGeom>
            <a:avLst/>
            <a:gdLst/>
            <a:ahLst/>
            <a:cxnLst/>
            <a:rect l="l" t="t" r="r" b="b"/>
            <a:pathLst>
              <a:path w="528955" h="4552950">
                <a:moveTo>
                  <a:pt x="0" y="0"/>
                </a:moveTo>
                <a:lnTo>
                  <a:pt x="30448" y="62881"/>
                </a:lnTo>
                <a:lnTo>
                  <a:pt x="49822" y="104148"/>
                </a:lnTo>
                <a:lnTo>
                  <a:pt x="68815" y="145557"/>
                </a:lnTo>
                <a:lnTo>
                  <a:pt x="87428" y="187104"/>
                </a:lnTo>
                <a:lnTo>
                  <a:pt x="105658" y="228787"/>
                </a:lnTo>
                <a:lnTo>
                  <a:pt x="123507" y="270604"/>
                </a:lnTo>
                <a:lnTo>
                  <a:pt x="140974" y="312551"/>
                </a:lnTo>
                <a:lnTo>
                  <a:pt x="158058" y="354625"/>
                </a:lnTo>
                <a:lnTo>
                  <a:pt x="174761" y="396825"/>
                </a:lnTo>
                <a:lnTo>
                  <a:pt x="191081" y="439147"/>
                </a:lnTo>
                <a:lnTo>
                  <a:pt x="207018" y="481588"/>
                </a:lnTo>
                <a:lnTo>
                  <a:pt x="222572" y="524146"/>
                </a:lnTo>
                <a:lnTo>
                  <a:pt x="237744" y="566818"/>
                </a:lnTo>
                <a:lnTo>
                  <a:pt x="252532" y="609601"/>
                </a:lnTo>
                <a:lnTo>
                  <a:pt x="266937" y="652493"/>
                </a:lnTo>
                <a:lnTo>
                  <a:pt x="280958" y="695491"/>
                </a:lnTo>
                <a:lnTo>
                  <a:pt x="294596" y="738591"/>
                </a:lnTo>
                <a:lnTo>
                  <a:pt x="307849" y="781792"/>
                </a:lnTo>
                <a:lnTo>
                  <a:pt x="320719" y="825090"/>
                </a:lnTo>
                <a:lnTo>
                  <a:pt x="333204" y="868483"/>
                </a:lnTo>
                <a:lnTo>
                  <a:pt x="345305" y="911968"/>
                </a:lnTo>
                <a:lnTo>
                  <a:pt x="357021" y="955542"/>
                </a:lnTo>
                <a:lnTo>
                  <a:pt x="368352" y="999203"/>
                </a:lnTo>
                <a:lnTo>
                  <a:pt x="379298" y="1042948"/>
                </a:lnTo>
                <a:lnTo>
                  <a:pt x="389859" y="1086774"/>
                </a:lnTo>
                <a:lnTo>
                  <a:pt x="400034" y="1130677"/>
                </a:lnTo>
                <a:lnTo>
                  <a:pt x="409824" y="1174657"/>
                </a:lnTo>
                <a:lnTo>
                  <a:pt x="419228" y="1218709"/>
                </a:lnTo>
                <a:lnTo>
                  <a:pt x="428246" y="1262831"/>
                </a:lnTo>
                <a:lnTo>
                  <a:pt x="436878" y="1307021"/>
                </a:lnTo>
                <a:lnTo>
                  <a:pt x="445123" y="1351275"/>
                </a:lnTo>
                <a:lnTo>
                  <a:pt x="452982" y="1395591"/>
                </a:lnTo>
                <a:lnTo>
                  <a:pt x="460455" y="1439966"/>
                </a:lnTo>
                <a:lnTo>
                  <a:pt x="467540" y="1484398"/>
                </a:lnTo>
                <a:lnTo>
                  <a:pt x="474238" y="1528883"/>
                </a:lnTo>
                <a:lnTo>
                  <a:pt x="480550" y="1573418"/>
                </a:lnTo>
                <a:lnTo>
                  <a:pt x="486473" y="1618002"/>
                </a:lnTo>
                <a:lnTo>
                  <a:pt x="492009" y="1662631"/>
                </a:lnTo>
                <a:lnTo>
                  <a:pt x="497157" y="1707303"/>
                </a:lnTo>
                <a:lnTo>
                  <a:pt x="501918" y="1752015"/>
                </a:lnTo>
                <a:lnTo>
                  <a:pt x="506290" y="1796763"/>
                </a:lnTo>
                <a:lnTo>
                  <a:pt x="510273" y="1841546"/>
                </a:lnTo>
                <a:lnTo>
                  <a:pt x="513868" y="1886361"/>
                </a:lnTo>
                <a:lnTo>
                  <a:pt x="517075" y="1931205"/>
                </a:lnTo>
                <a:lnTo>
                  <a:pt x="519892" y="1976074"/>
                </a:lnTo>
                <a:lnTo>
                  <a:pt x="522320" y="2020967"/>
                </a:lnTo>
                <a:lnTo>
                  <a:pt x="524359" y="2065881"/>
                </a:lnTo>
                <a:lnTo>
                  <a:pt x="526009" y="2110812"/>
                </a:lnTo>
                <a:lnTo>
                  <a:pt x="527269" y="2155759"/>
                </a:lnTo>
                <a:lnTo>
                  <a:pt x="528139" y="2200718"/>
                </a:lnTo>
                <a:lnTo>
                  <a:pt x="528619" y="2245687"/>
                </a:lnTo>
                <a:lnTo>
                  <a:pt x="528709" y="2290662"/>
                </a:lnTo>
                <a:lnTo>
                  <a:pt x="528408" y="2335642"/>
                </a:lnTo>
                <a:lnTo>
                  <a:pt x="527717" y="2380623"/>
                </a:lnTo>
                <a:lnTo>
                  <a:pt x="526635" y="2425603"/>
                </a:lnTo>
                <a:lnTo>
                  <a:pt x="525162" y="2470579"/>
                </a:lnTo>
                <a:lnTo>
                  <a:pt x="523298" y="2515547"/>
                </a:lnTo>
                <a:lnTo>
                  <a:pt x="521043" y="2560507"/>
                </a:lnTo>
                <a:lnTo>
                  <a:pt x="518396" y="2605454"/>
                </a:lnTo>
                <a:lnTo>
                  <a:pt x="515357" y="2650386"/>
                </a:lnTo>
                <a:lnTo>
                  <a:pt x="511927" y="2695300"/>
                </a:lnTo>
                <a:lnTo>
                  <a:pt x="508105" y="2740193"/>
                </a:lnTo>
                <a:lnTo>
                  <a:pt x="503890" y="2785063"/>
                </a:lnTo>
                <a:lnTo>
                  <a:pt x="499283" y="2829907"/>
                </a:lnTo>
                <a:lnTo>
                  <a:pt x="494283" y="2874723"/>
                </a:lnTo>
                <a:lnTo>
                  <a:pt x="488891" y="2919506"/>
                </a:lnTo>
                <a:lnTo>
                  <a:pt x="483105" y="2964256"/>
                </a:lnTo>
                <a:lnTo>
                  <a:pt x="476927" y="3008968"/>
                </a:lnTo>
                <a:lnTo>
                  <a:pt x="470355" y="3053641"/>
                </a:lnTo>
                <a:lnTo>
                  <a:pt x="463389" y="3098271"/>
                </a:lnTo>
                <a:lnTo>
                  <a:pt x="456030" y="3142856"/>
                </a:lnTo>
                <a:lnTo>
                  <a:pt x="448277" y="3187393"/>
                </a:lnTo>
                <a:lnTo>
                  <a:pt x="440129" y="3231879"/>
                </a:lnTo>
                <a:lnTo>
                  <a:pt x="431588" y="3276311"/>
                </a:lnTo>
                <a:lnTo>
                  <a:pt x="422652" y="3320687"/>
                </a:lnTo>
                <a:lnTo>
                  <a:pt x="413321" y="3365005"/>
                </a:lnTo>
                <a:lnTo>
                  <a:pt x="403596" y="3409260"/>
                </a:lnTo>
                <a:lnTo>
                  <a:pt x="393476" y="3453451"/>
                </a:lnTo>
                <a:lnTo>
                  <a:pt x="382960" y="3497575"/>
                </a:lnTo>
                <a:lnTo>
                  <a:pt x="372049" y="3541629"/>
                </a:lnTo>
                <a:lnTo>
                  <a:pt x="360743" y="3585610"/>
                </a:lnTo>
                <a:lnTo>
                  <a:pt x="349040" y="3629515"/>
                </a:lnTo>
                <a:lnTo>
                  <a:pt x="336942" y="3673343"/>
                </a:lnTo>
                <a:lnTo>
                  <a:pt x="324448" y="3717089"/>
                </a:lnTo>
                <a:lnTo>
                  <a:pt x="311557" y="3760752"/>
                </a:lnTo>
                <a:lnTo>
                  <a:pt x="298270" y="3804328"/>
                </a:lnTo>
                <a:lnTo>
                  <a:pt x="284586" y="3847815"/>
                </a:lnTo>
                <a:lnTo>
                  <a:pt x="270506" y="3891210"/>
                </a:lnTo>
                <a:lnTo>
                  <a:pt x="256028" y="3934510"/>
                </a:lnTo>
                <a:lnTo>
                  <a:pt x="241153" y="3977713"/>
                </a:lnTo>
                <a:lnTo>
                  <a:pt x="225881" y="4020815"/>
                </a:lnTo>
                <a:lnTo>
                  <a:pt x="210211" y="4063815"/>
                </a:lnTo>
                <a:lnTo>
                  <a:pt x="194144" y="4106709"/>
                </a:lnTo>
                <a:lnTo>
                  <a:pt x="177678" y="4149495"/>
                </a:lnTo>
                <a:lnTo>
                  <a:pt x="160815" y="4192169"/>
                </a:lnTo>
                <a:lnTo>
                  <a:pt x="143553" y="4234730"/>
                </a:lnTo>
                <a:lnTo>
                  <a:pt x="125892" y="4277173"/>
                </a:lnTo>
                <a:lnTo>
                  <a:pt x="107833" y="4319498"/>
                </a:lnTo>
                <a:lnTo>
                  <a:pt x="89375" y="4361700"/>
                </a:lnTo>
                <a:lnTo>
                  <a:pt x="70518" y="4403777"/>
                </a:lnTo>
                <a:lnTo>
                  <a:pt x="51261" y="4445727"/>
                </a:lnTo>
                <a:lnTo>
                  <a:pt x="31605" y="4487546"/>
                </a:lnTo>
                <a:lnTo>
                  <a:pt x="11550" y="4529232"/>
                </a:lnTo>
                <a:lnTo>
                  <a:pt x="0" y="4552694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56324" y="2705100"/>
            <a:ext cx="6496098" cy="1209680"/>
            <a:chOff x="5686287" y="2507377"/>
            <a:chExt cx="6496098" cy="1209680"/>
          </a:xfrm>
        </p:grpSpPr>
        <p:sp>
          <p:nvSpPr>
            <p:cNvPr id="4" name="object 4"/>
            <p:cNvSpPr/>
            <p:nvPr/>
          </p:nvSpPr>
          <p:spPr>
            <a:xfrm>
              <a:off x="5810180" y="2583583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6287" y="2507377"/>
              <a:ext cx="152479" cy="1524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29906" y="2507377"/>
              <a:ext cx="152479" cy="1524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4924" y="2602633"/>
              <a:ext cx="4457699" cy="111442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58588" y="4652749"/>
            <a:ext cx="17729835" cy="4805680"/>
            <a:chOff x="558588" y="4652749"/>
            <a:chExt cx="17729835" cy="48056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588" y="4652749"/>
              <a:ext cx="9915524" cy="48005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5410" y="5895756"/>
              <a:ext cx="11282589" cy="356234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962892" y="48149"/>
            <a:ext cx="8083550" cy="213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1484">
              <a:lnSpc>
                <a:spcPct val="115500"/>
              </a:lnSpc>
              <a:spcBef>
                <a:spcPts val="100"/>
              </a:spcBef>
              <a:tabLst>
                <a:tab pos="6763384" algn="l"/>
              </a:tabLst>
            </a:pPr>
            <a:r>
              <a:rPr sz="6000" spc="-480" dirty="0">
                <a:solidFill>
                  <a:srgbClr val="28FF0D"/>
                </a:solidFill>
                <a:latin typeface="Verdana"/>
                <a:cs typeface="Verdana"/>
              </a:rPr>
              <a:t>Convert</a:t>
            </a:r>
            <a:r>
              <a:rPr sz="6000" spc="17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6000" spc="-595" dirty="0">
                <a:solidFill>
                  <a:srgbClr val="28FF0D"/>
                </a:solidFill>
                <a:latin typeface="Verdana"/>
                <a:cs typeface="Verdana"/>
              </a:rPr>
              <a:t>any</a:t>
            </a:r>
            <a:r>
              <a:rPr sz="6000" spc="17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6000" spc="-490" dirty="0">
                <a:solidFill>
                  <a:srgbClr val="28FF0D"/>
                </a:solidFill>
                <a:latin typeface="Verdana"/>
                <a:cs typeface="Verdana"/>
              </a:rPr>
              <a:t>base	</a:t>
            </a:r>
            <a:r>
              <a:rPr sz="6000" spc="-204" dirty="0">
                <a:solidFill>
                  <a:srgbClr val="28FF0D"/>
                </a:solidFill>
                <a:latin typeface="Verdana"/>
                <a:cs typeface="Verdana"/>
              </a:rPr>
              <a:t>to </a:t>
            </a:r>
            <a:r>
              <a:rPr sz="6000" spc="-200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6000" spc="-705" dirty="0">
                <a:solidFill>
                  <a:srgbClr val="28FF0D"/>
                </a:solidFill>
                <a:latin typeface="Verdana"/>
                <a:cs typeface="Verdana"/>
              </a:rPr>
              <a:t>A</a:t>
            </a:r>
            <a:r>
              <a:rPr sz="6000" spc="-450" dirty="0">
                <a:solidFill>
                  <a:srgbClr val="28FF0D"/>
                </a:solidFill>
                <a:latin typeface="Verdana"/>
                <a:cs typeface="Verdana"/>
              </a:rPr>
              <a:t>n</a:t>
            </a:r>
            <a:r>
              <a:rPr sz="6000" spc="-385" dirty="0">
                <a:solidFill>
                  <a:srgbClr val="28FF0D"/>
                </a:solidFill>
                <a:latin typeface="Verdana"/>
                <a:cs typeface="Verdana"/>
              </a:rPr>
              <a:t>o</a:t>
            </a:r>
            <a:r>
              <a:rPr sz="6000" spc="-35" dirty="0">
                <a:solidFill>
                  <a:srgbClr val="28FF0D"/>
                </a:solidFill>
                <a:latin typeface="Verdana"/>
                <a:cs typeface="Verdana"/>
              </a:rPr>
              <a:t>t</a:t>
            </a:r>
            <a:r>
              <a:rPr sz="6000" spc="-370" dirty="0">
                <a:solidFill>
                  <a:srgbClr val="28FF0D"/>
                </a:solidFill>
                <a:latin typeface="Verdana"/>
                <a:cs typeface="Verdana"/>
              </a:rPr>
              <a:t>h</a:t>
            </a:r>
            <a:r>
              <a:rPr sz="6000" spc="-47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6000" spc="-270" dirty="0">
                <a:solidFill>
                  <a:srgbClr val="28FF0D"/>
                </a:solidFill>
                <a:latin typeface="Verdana"/>
                <a:cs typeface="Verdana"/>
              </a:rPr>
              <a:t>r</a:t>
            </a:r>
            <a:r>
              <a:rPr sz="6000" spc="165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6000" spc="-715" dirty="0">
                <a:solidFill>
                  <a:srgbClr val="28FF0D"/>
                </a:solidFill>
                <a:latin typeface="Verdana"/>
                <a:cs typeface="Verdana"/>
              </a:rPr>
              <a:t>B</a:t>
            </a:r>
            <a:r>
              <a:rPr sz="6000" spc="-625" dirty="0">
                <a:solidFill>
                  <a:srgbClr val="28FF0D"/>
                </a:solidFill>
                <a:latin typeface="Verdana"/>
                <a:cs typeface="Verdana"/>
              </a:rPr>
              <a:t>a</a:t>
            </a:r>
            <a:r>
              <a:rPr sz="6000" spc="-505" dirty="0">
                <a:solidFill>
                  <a:srgbClr val="28FF0D"/>
                </a:solidFill>
                <a:latin typeface="Verdana"/>
                <a:cs typeface="Verdana"/>
              </a:rPr>
              <a:t>s</a:t>
            </a:r>
            <a:r>
              <a:rPr sz="6000" spc="-465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6000" spc="-969" dirty="0">
                <a:solidFill>
                  <a:srgbClr val="28FF0D"/>
                </a:solidFill>
                <a:latin typeface="Verdana"/>
                <a:cs typeface="Verdana"/>
              </a:rPr>
              <a:t> </a:t>
            </a:r>
            <a:r>
              <a:rPr sz="6000" spc="-409" dirty="0">
                <a:solidFill>
                  <a:srgbClr val="28FF0D"/>
                </a:solidFill>
                <a:latin typeface="Verdana"/>
                <a:cs typeface="Verdana"/>
              </a:rPr>
              <a:t>(</a:t>
            </a:r>
            <a:r>
              <a:rPr sz="6000" spc="-765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6000" spc="-705" dirty="0">
                <a:solidFill>
                  <a:srgbClr val="28FF0D"/>
                </a:solidFill>
                <a:latin typeface="Verdana"/>
                <a:cs typeface="Verdana"/>
              </a:rPr>
              <a:t>x</a:t>
            </a:r>
            <a:r>
              <a:rPr sz="6000" spc="-630" dirty="0">
                <a:solidFill>
                  <a:srgbClr val="28FF0D"/>
                </a:solidFill>
                <a:latin typeface="Verdana"/>
                <a:cs typeface="Verdana"/>
              </a:rPr>
              <a:t>a</a:t>
            </a:r>
            <a:r>
              <a:rPr sz="6000" spc="-760" dirty="0">
                <a:solidFill>
                  <a:srgbClr val="28FF0D"/>
                </a:solidFill>
                <a:latin typeface="Verdana"/>
                <a:cs typeface="Verdana"/>
              </a:rPr>
              <a:t>m</a:t>
            </a:r>
            <a:r>
              <a:rPr sz="6000" spc="-375" dirty="0">
                <a:solidFill>
                  <a:srgbClr val="28FF0D"/>
                </a:solidFill>
                <a:latin typeface="Verdana"/>
                <a:cs typeface="Verdana"/>
              </a:rPr>
              <a:t>p</a:t>
            </a:r>
            <a:r>
              <a:rPr sz="6000" spc="-5" dirty="0">
                <a:solidFill>
                  <a:srgbClr val="28FF0D"/>
                </a:solidFill>
                <a:latin typeface="Verdana"/>
                <a:cs typeface="Verdana"/>
              </a:rPr>
              <a:t>l</a:t>
            </a:r>
            <a:r>
              <a:rPr sz="6000" spc="-470" dirty="0">
                <a:solidFill>
                  <a:srgbClr val="28FF0D"/>
                </a:solidFill>
                <a:latin typeface="Verdana"/>
                <a:cs typeface="Verdana"/>
              </a:rPr>
              <a:t>e</a:t>
            </a:r>
            <a:r>
              <a:rPr sz="6000" spc="-409" dirty="0">
                <a:solidFill>
                  <a:srgbClr val="28FF0D"/>
                </a:solidFill>
                <a:latin typeface="Verdana"/>
                <a:cs typeface="Verdana"/>
              </a:rPr>
              <a:t>)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4"/>
                </a:lnTo>
                <a:lnTo>
                  <a:pt x="3894685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9" y="3884454"/>
                </a:lnTo>
                <a:lnTo>
                  <a:pt x="3717546" y="3869206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0"/>
                </a:lnTo>
                <a:lnTo>
                  <a:pt x="3542928" y="3804882"/>
                </a:lnTo>
                <a:lnTo>
                  <a:pt x="3499678" y="3787975"/>
                </a:lnTo>
                <a:lnTo>
                  <a:pt x="3456594" y="3770741"/>
                </a:lnTo>
                <a:lnTo>
                  <a:pt x="3413676" y="3753181"/>
                </a:lnTo>
                <a:lnTo>
                  <a:pt x="3370927" y="3735297"/>
                </a:lnTo>
                <a:lnTo>
                  <a:pt x="3328347" y="3717090"/>
                </a:lnTo>
                <a:lnTo>
                  <a:pt x="3285939" y="3698562"/>
                </a:lnTo>
                <a:lnTo>
                  <a:pt x="3243703" y="3679715"/>
                </a:lnTo>
                <a:lnTo>
                  <a:pt x="3201641" y="3660549"/>
                </a:lnTo>
                <a:lnTo>
                  <a:pt x="3159756" y="3641067"/>
                </a:lnTo>
                <a:lnTo>
                  <a:pt x="3118047" y="3621270"/>
                </a:lnTo>
                <a:lnTo>
                  <a:pt x="3076518" y="3601159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8" y="3538962"/>
                </a:lnTo>
                <a:lnTo>
                  <a:pt x="2912220" y="3517612"/>
                </a:lnTo>
                <a:lnTo>
                  <a:pt x="2871608" y="3495957"/>
                </a:lnTo>
                <a:lnTo>
                  <a:pt x="2831184" y="3473998"/>
                </a:lnTo>
                <a:lnTo>
                  <a:pt x="2790950" y="3451735"/>
                </a:lnTo>
                <a:lnTo>
                  <a:pt x="2750907" y="3429172"/>
                </a:lnTo>
                <a:lnTo>
                  <a:pt x="2711056" y="3406308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20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3"/>
                </a:lnTo>
                <a:lnTo>
                  <a:pt x="2323483" y="3161527"/>
                </a:lnTo>
                <a:lnTo>
                  <a:pt x="2285853" y="3135467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7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1"/>
                </a:lnTo>
                <a:lnTo>
                  <a:pt x="1956859" y="2888455"/>
                </a:lnTo>
                <a:lnTo>
                  <a:pt x="1921408" y="2859650"/>
                </a:lnTo>
                <a:lnTo>
                  <a:pt x="1886183" y="2830580"/>
                </a:lnTo>
                <a:lnTo>
                  <a:pt x="1851185" y="2801245"/>
                </a:lnTo>
                <a:lnTo>
                  <a:pt x="1816417" y="2771647"/>
                </a:lnTo>
                <a:lnTo>
                  <a:pt x="1781880" y="2741788"/>
                </a:lnTo>
                <a:lnTo>
                  <a:pt x="1747576" y="2711668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7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6"/>
                </a:lnTo>
                <a:lnTo>
                  <a:pt x="1323464" y="2297156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2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8"/>
                </a:lnTo>
                <a:lnTo>
                  <a:pt x="1026239" y="1950692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30"/>
                </a:lnTo>
                <a:lnTo>
                  <a:pt x="914800" y="1805770"/>
                </a:lnTo>
                <a:lnTo>
                  <a:pt x="887624" y="1768992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3"/>
                </a:lnTo>
                <a:lnTo>
                  <a:pt x="781705" y="1619743"/>
                </a:lnTo>
                <a:lnTo>
                  <a:pt x="755928" y="1581903"/>
                </a:lnTo>
                <a:lnTo>
                  <a:pt x="730436" y="1543855"/>
                </a:lnTo>
                <a:lnTo>
                  <a:pt x="705231" y="1505601"/>
                </a:lnTo>
                <a:lnTo>
                  <a:pt x="680312" y="1467141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6"/>
                </a:lnTo>
                <a:lnTo>
                  <a:pt x="560086" y="1271826"/>
                </a:lnTo>
                <a:lnTo>
                  <a:pt x="536924" y="1232169"/>
                </a:lnTo>
                <a:lnTo>
                  <a:pt x="514061" y="1192319"/>
                </a:lnTo>
                <a:lnTo>
                  <a:pt x="491497" y="1152275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1"/>
                </a:lnTo>
                <a:lnTo>
                  <a:pt x="226144" y="614877"/>
                </a:lnTo>
                <a:lnTo>
                  <a:pt x="190053" y="529547"/>
                </a:lnTo>
                <a:lnTo>
                  <a:pt x="155259" y="443545"/>
                </a:lnTo>
                <a:lnTo>
                  <a:pt x="121774" y="356882"/>
                </a:lnTo>
                <a:lnTo>
                  <a:pt x="89611" y="269571"/>
                </a:lnTo>
                <a:lnTo>
                  <a:pt x="58781" y="181624"/>
                </a:lnTo>
                <a:lnTo>
                  <a:pt x="29296" y="93054"/>
                </a:lnTo>
                <a:lnTo>
                  <a:pt x="0" y="0"/>
                </a:lnTo>
                <a:lnTo>
                  <a:pt x="2884393" y="0"/>
                </a:lnTo>
                <a:lnTo>
                  <a:pt x="2892217" y="12620"/>
                </a:lnTo>
                <a:lnTo>
                  <a:pt x="2916449" y="50541"/>
                </a:lnTo>
                <a:lnTo>
                  <a:pt x="2941182" y="88108"/>
                </a:lnTo>
                <a:lnTo>
                  <a:pt x="2966411" y="125315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1" y="305792"/>
                </a:lnTo>
                <a:lnTo>
                  <a:pt x="3127938" y="340743"/>
                </a:lnTo>
                <a:lnTo>
                  <a:pt x="3156507" y="375301"/>
                </a:lnTo>
                <a:lnTo>
                  <a:pt x="3185535" y="409462"/>
                </a:lnTo>
                <a:lnTo>
                  <a:pt x="3215016" y="443222"/>
                </a:lnTo>
                <a:lnTo>
                  <a:pt x="3244946" y="476574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5" y="698262"/>
                </a:lnTo>
                <a:lnTo>
                  <a:pt x="3499987" y="728192"/>
                </a:lnTo>
                <a:lnTo>
                  <a:pt x="3533747" y="757673"/>
                </a:lnTo>
                <a:lnTo>
                  <a:pt x="3567908" y="786701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7"/>
                </a:lnTo>
                <a:lnTo>
                  <a:pt x="3855102" y="1002026"/>
                </a:lnTo>
                <a:lnTo>
                  <a:pt x="3892669" y="1026758"/>
                </a:lnTo>
                <a:lnTo>
                  <a:pt x="3930591" y="1050991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12674" y="1901934"/>
            <a:ext cx="16502380" cy="8381365"/>
            <a:chOff x="1512674" y="1901934"/>
            <a:chExt cx="16502380" cy="83813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2811" y="7444251"/>
              <a:ext cx="2371724" cy="2838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2674" y="1901934"/>
              <a:ext cx="14582774" cy="64865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45071" y="557463"/>
            <a:ext cx="5704129" cy="1281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8200" b="1" i="1" spc="20" dirty="0">
                <a:latin typeface="Verdana"/>
                <a:cs typeface="Verdana"/>
              </a:rPr>
              <a:t>A</a:t>
            </a:r>
            <a:r>
              <a:rPr sz="8200" b="1" i="1" spc="-70" dirty="0">
                <a:latin typeface="Verdana"/>
                <a:cs typeface="Verdana"/>
              </a:rPr>
              <a:t>dd</a:t>
            </a:r>
            <a:r>
              <a:rPr sz="8200" b="1" i="1" spc="-275" dirty="0">
                <a:latin typeface="Verdana"/>
                <a:cs typeface="Verdana"/>
              </a:rPr>
              <a:t>e</a:t>
            </a:r>
            <a:r>
              <a:rPr sz="8200" b="1" i="1" spc="-430" dirty="0">
                <a:latin typeface="Verdana"/>
                <a:cs typeface="Verdana"/>
              </a:rPr>
              <a:t>r</a:t>
            </a:r>
            <a:endParaRPr sz="82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3883" y="2574496"/>
            <a:ext cx="16800830" cy="581342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R="146050" algn="ctr">
              <a:lnSpc>
                <a:spcPct val="100000"/>
              </a:lnSpc>
              <a:spcBef>
                <a:spcPts val="950"/>
              </a:spcBef>
            </a:pPr>
            <a:r>
              <a:rPr sz="4500" spc="22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265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4500" spc="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00" spc="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00" spc="2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0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3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500" spc="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00" spc="2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endParaRPr sz="45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4500" spc="100" dirty="0">
                <a:solidFill>
                  <a:srgbClr val="FFFFFF"/>
                </a:solidFill>
                <a:latin typeface="Verdana"/>
                <a:cs typeface="Verdana"/>
              </a:rPr>
              <a:t>circuit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80" dirty="0">
                <a:solidFill>
                  <a:srgbClr val="FFFFFF"/>
                </a:solidFill>
                <a:latin typeface="Verdana"/>
                <a:cs typeface="Verdana"/>
              </a:rPr>
              <a:t>performs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3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Verdana"/>
                <a:cs typeface="Verdana"/>
              </a:rPr>
              <a:t>arithmetic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Verdana"/>
                <a:cs typeface="Verdana"/>
              </a:rPr>
              <a:t>operation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6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40" dirty="0">
                <a:solidFill>
                  <a:srgbClr val="FFFFFF"/>
                </a:solidFill>
                <a:latin typeface="Verdana"/>
                <a:cs typeface="Verdana"/>
              </a:rPr>
              <a:t>addition.</a:t>
            </a:r>
            <a:endParaRPr sz="4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6050">
              <a:latin typeface="Verdana"/>
              <a:cs typeface="Verdana"/>
            </a:endParaRPr>
          </a:p>
          <a:p>
            <a:pPr marR="9389745" algn="ctr">
              <a:lnSpc>
                <a:spcPct val="100000"/>
              </a:lnSpc>
              <a:spcBef>
                <a:spcPts val="5"/>
              </a:spcBef>
            </a:pPr>
            <a:r>
              <a:rPr sz="5150" spc="140" dirty="0">
                <a:solidFill>
                  <a:srgbClr val="FFFFFF"/>
                </a:solidFill>
                <a:latin typeface="Verdana"/>
                <a:cs typeface="Verdana"/>
              </a:rPr>
              <a:t>Two</a:t>
            </a:r>
            <a:r>
              <a:rPr sz="515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150" spc="15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515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150" spc="95" dirty="0">
                <a:solidFill>
                  <a:srgbClr val="FFFFFF"/>
                </a:solidFill>
                <a:latin typeface="Verdana"/>
                <a:cs typeface="Verdana"/>
              </a:rPr>
              <a:t>Off</a:t>
            </a:r>
            <a:r>
              <a:rPr sz="5150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150" spc="80" dirty="0">
                <a:solidFill>
                  <a:srgbClr val="FFFFFF"/>
                </a:solidFill>
                <a:latin typeface="Verdana"/>
                <a:cs typeface="Verdana"/>
              </a:rPr>
              <a:t>Adder-</a:t>
            </a:r>
            <a:endParaRPr sz="5150">
              <a:latin typeface="Verdana"/>
              <a:cs typeface="Verdana"/>
            </a:endParaRPr>
          </a:p>
          <a:p>
            <a:pPr marL="1689100" marR="11058525" algn="ctr">
              <a:lnSpc>
                <a:spcPct val="116500"/>
              </a:lnSpc>
              <a:spcBef>
                <a:spcPts val="3165"/>
              </a:spcBef>
            </a:pPr>
            <a:r>
              <a:rPr sz="5850" spc="38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85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850" spc="3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850" spc="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850" spc="-40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85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850" spc="370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585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850" spc="-7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5850" spc="110" dirty="0">
                <a:solidFill>
                  <a:srgbClr val="FFFFFF"/>
                </a:solidFill>
                <a:latin typeface="Verdana"/>
                <a:cs typeface="Verdana"/>
              </a:rPr>
              <a:t>Full-adder</a:t>
            </a:r>
            <a:endParaRPr sz="58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12674" y="6668202"/>
            <a:ext cx="1304925" cy="1572895"/>
            <a:chOff x="1512674" y="6668202"/>
            <a:chExt cx="1304925" cy="15728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674" y="6668202"/>
              <a:ext cx="1304924" cy="590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674" y="7650206"/>
              <a:ext cx="1304924" cy="590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3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5" y="1053148"/>
                </a:moveTo>
                <a:lnTo>
                  <a:pt x="3934075" y="3940421"/>
                </a:lnTo>
                <a:lnTo>
                  <a:pt x="3894684" y="3928169"/>
                </a:lnTo>
                <a:lnTo>
                  <a:pt x="3850168" y="3913935"/>
                </a:lnTo>
                <a:lnTo>
                  <a:pt x="3805806" y="3899362"/>
                </a:lnTo>
                <a:lnTo>
                  <a:pt x="3761598" y="3884451"/>
                </a:lnTo>
                <a:lnTo>
                  <a:pt x="3717546" y="3869203"/>
                </a:lnTo>
                <a:lnTo>
                  <a:pt x="3673651" y="3853621"/>
                </a:lnTo>
                <a:lnTo>
                  <a:pt x="3629915" y="3837705"/>
                </a:lnTo>
                <a:lnTo>
                  <a:pt x="3586340" y="3821457"/>
                </a:lnTo>
                <a:lnTo>
                  <a:pt x="3542927" y="3804879"/>
                </a:lnTo>
                <a:lnTo>
                  <a:pt x="3499678" y="3787972"/>
                </a:lnTo>
                <a:lnTo>
                  <a:pt x="3456593" y="3770738"/>
                </a:lnTo>
                <a:lnTo>
                  <a:pt x="3413676" y="3753178"/>
                </a:lnTo>
                <a:lnTo>
                  <a:pt x="3370926" y="3735294"/>
                </a:lnTo>
                <a:lnTo>
                  <a:pt x="3328346" y="3717087"/>
                </a:lnTo>
                <a:lnTo>
                  <a:pt x="3285938" y="3698559"/>
                </a:lnTo>
                <a:lnTo>
                  <a:pt x="3243702" y="3679712"/>
                </a:lnTo>
                <a:lnTo>
                  <a:pt x="3201640" y="3660546"/>
                </a:lnTo>
                <a:lnTo>
                  <a:pt x="3159755" y="3641064"/>
                </a:lnTo>
                <a:lnTo>
                  <a:pt x="3118046" y="3621267"/>
                </a:lnTo>
                <a:lnTo>
                  <a:pt x="3076517" y="3601156"/>
                </a:lnTo>
                <a:lnTo>
                  <a:pt x="3035168" y="3580734"/>
                </a:lnTo>
                <a:lnTo>
                  <a:pt x="2994001" y="3560001"/>
                </a:lnTo>
                <a:lnTo>
                  <a:pt x="2953018" y="3538959"/>
                </a:lnTo>
                <a:lnTo>
                  <a:pt x="2912219" y="3517609"/>
                </a:lnTo>
                <a:lnTo>
                  <a:pt x="2871607" y="3495954"/>
                </a:lnTo>
                <a:lnTo>
                  <a:pt x="2831183" y="3473995"/>
                </a:lnTo>
                <a:lnTo>
                  <a:pt x="2790949" y="3451732"/>
                </a:lnTo>
                <a:lnTo>
                  <a:pt x="2750906" y="3429169"/>
                </a:lnTo>
                <a:lnTo>
                  <a:pt x="2711055" y="3406305"/>
                </a:lnTo>
                <a:lnTo>
                  <a:pt x="2671399" y="3383144"/>
                </a:lnTo>
                <a:lnTo>
                  <a:pt x="2631938" y="3359686"/>
                </a:lnTo>
                <a:lnTo>
                  <a:pt x="2592675" y="3335932"/>
                </a:lnTo>
                <a:lnTo>
                  <a:pt x="2553610" y="3311885"/>
                </a:lnTo>
                <a:lnTo>
                  <a:pt x="2514746" y="3287546"/>
                </a:lnTo>
                <a:lnTo>
                  <a:pt x="2476083" y="3262917"/>
                </a:lnTo>
                <a:lnTo>
                  <a:pt x="2437624" y="3237998"/>
                </a:lnTo>
                <a:lnTo>
                  <a:pt x="2399370" y="3212792"/>
                </a:lnTo>
                <a:lnTo>
                  <a:pt x="2361322" y="3187300"/>
                </a:lnTo>
                <a:lnTo>
                  <a:pt x="2323482" y="3161524"/>
                </a:lnTo>
                <a:lnTo>
                  <a:pt x="2285852" y="3135464"/>
                </a:lnTo>
                <a:lnTo>
                  <a:pt x="2248433" y="3109124"/>
                </a:lnTo>
                <a:lnTo>
                  <a:pt x="2211226" y="3082503"/>
                </a:lnTo>
                <a:lnTo>
                  <a:pt x="2174233" y="3055604"/>
                </a:lnTo>
                <a:lnTo>
                  <a:pt x="2137456" y="3028428"/>
                </a:lnTo>
                <a:lnTo>
                  <a:pt x="2100896" y="3000977"/>
                </a:lnTo>
                <a:lnTo>
                  <a:pt x="2064555" y="2973253"/>
                </a:lnTo>
                <a:lnTo>
                  <a:pt x="2028434" y="2945256"/>
                </a:lnTo>
                <a:lnTo>
                  <a:pt x="1992534" y="2916988"/>
                </a:lnTo>
                <a:lnTo>
                  <a:pt x="1956858" y="2888452"/>
                </a:lnTo>
                <a:lnTo>
                  <a:pt x="1921407" y="2859647"/>
                </a:lnTo>
                <a:lnTo>
                  <a:pt x="1886182" y="2830577"/>
                </a:lnTo>
                <a:lnTo>
                  <a:pt x="1851184" y="2801242"/>
                </a:lnTo>
                <a:lnTo>
                  <a:pt x="1816417" y="2771644"/>
                </a:lnTo>
                <a:lnTo>
                  <a:pt x="1781880" y="2741785"/>
                </a:lnTo>
                <a:lnTo>
                  <a:pt x="1747575" y="2711665"/>
                </a:lnTo>
                <a:lnTo>
                  <a:pt x="1713504" y="2681288"/>
                </a:lnTo>
                <a:lnTo>
                  <a:pt x="1679669" y="2650653"/>
                </a:lnTo>
                <a:lnTo>
                  <a:pt x="1646071" y="2619763"/>
                </a:lnTo>
                <a:lnTo>
                  <a:pt x="1612712" y="2588619"/>
                </a:lnTo>
                <a:lnTo>
                  <a:pt x="1579592" y="2557223"/>
                </a:lnTo>
                <a:lnTo>
                  <a:pt x="1546714" y="2525576"/>
                </a:lnTo>
                <a:lnTo>
                  <a:pt x="1514080" y="2493679"/>
                </a:lnTo>
                <a:lnTo>
                  <a:pt x="1481690" y="2461535"/>
                </a:lnTo>
                <a:lnTo>
                  <a:pt x="1449546" y="2429145"/>
                </a:lnTo>
                <a:lnTo>
                  <a:pt x="1417649" y="2396510"/>
                </a:lnTo>
                <a:lnTo>
                  <a:pt x="1386003" y="2363632"/>
                </a:lnTo>
                <a:lnTo>
                  <a:pt x="1354606" y="2330513"/>
                </a:lnTo>
                <a:lnTo>
                  <a:pt x="1323463" y="2297153"/>
                </a:lnTo>
                <a:lnTo>
                  <a:pt x="1292573" y="2263555"/>
                </a:lnTo>
                <a:lnTo>
                  <a:pt x="1261938" y="2229720"/>
                </a:lnTo>
                <a:lnTo>
                  <a:pt x="1231560" y="2195649"/>
                </a:lnTo>
                <a:lnTo>
                  <a:pt x="1201441" y="2161344"/>
                </a:lnTo>
                <a:lnTo>
                  <a:pt x="1171582" y="2126807"/>
                </a:lnTo>
                <a:lnTo>
                  <a:pt x="1141984" y="2092039"/>
                </a:lnTo>
                <a:lnTo>
                  <a:pt x="1112649" y="2057042"/>
                </a:lnTo>
                <a:lnTo>
                  <a:pt x="1083579" y="2021817"/>
                </a:lnTo>
                <a:lnTo>
                  <a:pt x="1054775" y="1986365"/>
                </a:lnTo>
                <a:lnTo>
                  <a:pt x="1026238" y="1950689"/>
                </a:lnTo>
                <a:lnTo>
                  <a:pt x="997971" y="1914789"/>
                </a:lnTo>
                <a:lnTo>
                  <a:pt x="969974" y="1878668"/>
                </a:lnTo>
                <a:lnTo>
                  <a:pt x="942249" y="1842327"/>
                </a:lnTo>
                <a:lnTo>
                  <a:pt x="914799" y="1805767"/>
                </a:lnTo>
                <a:lnTo>
                  <a:pt x="887623" y="1768989"/>
                </a:lnTo>
                <a:lnTo>
                  <a:pt x="860724" y="1731997"/>
                </a:lnTo>
                <a:lnTo>
                  <a:pt x="834104" y="1694790"/>
                </a:lnTo>
                <a:lnTo>
                  <a:pt x="807763" y="1657370"/>
                </a:lnTo>
                <a:lnTo>
                  <a:pt x="781704" y="1619740"/>
                </a:lnTo>
                <a:lnTo>
                  <a:pt x="755928" y="1581900"/>
                </a:lnTo>
                <a:lnTo>
                  <a:pt x="730436" y="1543852"/>
                </a:lnTo>
                <a:lnTo>
                  <a:pt x="705230" y="1505598"/>
                </a:lnTo>
                <a:lnTo>
                  <a:pt x="680311" y="1467139"/>
                </a:lnTo>
                <a:lnTo>
                  <a:pt x="655682" y="1428476"/>
                </a:lnTo>
                <a:lnTo>
                  <a:pt x="631343" y="1389612"/>
                </a:lnTo>
                <a:lnTo>
                  <a:pt x="607296" y="1350547"/>
                </a:lnTo>
                <a:lnTo>
                  <a:pt x="583543" y="1311283"/>
                </a:lnTo>
                <a:lnTo>
                  <a:pt x="560085" y="1271823"/>
                </a:lnTo>
                <a:lnTo>
                  <a:pt x="536923" y="1232166"/>
                </a:lnTo>
                <a:lnTo>
                  <a:pt x="514060" y="1192316"/>
                </a:lnTo>
                <a:lnTo>
                  <a:pt x="491497" y="1152272"/>
                </a:lnTo>
                <a:lnTo>
                  <a:pt x="469234" y="1112038"/>
                </a:lnTo>
                <a:lnTo>
                  <a:pt x="447275" y="1071614"/>
                </a:lnTo>
                <a:lnTo>
                  <a:pt x="425620" y="1031002"/>
                </a:lnTo>
                <a:lnTo>
                  <a:pt x="383229" y="949219"/>
                </a:lnTo>
                <a:lnTo>
                  <a:pt x="342073" y="866703"/>
                </a:lnTo>
                <a:lnTo>
                  <a:pt x="302165" y="783465"/>
                </a:lnTo>
                <a:lnTo>
                  <a:pt x="263518" y="699518"/>
                </a:lnTo>
                <a:lnTo>
                  <a:pt x="226143" y="614874"/>
                </a:lnTo>
                <a:lnTo>
                  <a:pt x="190052" y="529544"/>
                </a:lnTo>
                <a:lnTo>
                  <a:pt x="155258" y="443542"/>
                </a:lnTo>
                <a:lnTo>
                  <a:pt x="121773" y="356879"/>
                </a:lnTo>
                <a:lnTo>
                  <a:pt x="89610" y="269568"/>
                </a:lnTo>
                <a:lnTo>
                  <a:pt x="58780" y="181621"/>
                </a:lnTo>
                <a:lnTo>
                  <a:pt x="29295" y="93051"/>
                </a:lnTo>
                <a:lnTo>
                  <a:pt x="0" y="0"/>
                </a:lnTo>
                <a:lnTo>
                  <a:pt x="2884394" y="0"/>
                </a:lnTo>
                <a:lnTo>
                  <a:pt x="2892216" y="12617"/>
                </a:lnTo>
                <a:lnTo>
                  <a:pt x="2916448" y="50538"/>
                </a:lnTo>
                <a:lnTo>
                  <a:pt x="2941181" y="88105"/>
                </a:lnTo>
                <a:lnTo>
                  <a:pt x="2966410" y="125312"/>
                </a:lnTo>
                <a:lnTo>
                  <a:pt x="2992130" y="162155"/>
                </a:lnTo>
                <a:lnTo>
                  <a:pt x="3018337" y="198629"/>
                </a:lnTo>
                <a:lnTo>
                  <a:pt x="3045026" y="234729"/>
                </a:lnTo>
                <a:lnTo>
                  <a:pt x="3072192" y="270451"/>
                </a:lnTo>
                <a:lnTo>
                  <a:pt x="3099830" y="305789"/>
                </a:lnTo>
                <a:lnTo>
                  <a:pt x="3127937" y="340740"/>
                </a:lnTo>
                <a:lnTo>
                  <a:pt x="3156506" y="375298"/>
                </a:lnTo>
                <a:lnTo>
                  <a:pt x="3185534" y="409460"/>
                </a:lnTo>
                <a:lnTo>
                  <a:pt x="3215015" y="443219"/>
                </a:lnTo>
                <a:lnTo>
                  <a:pt x="3244945" y="476571"/>
                </a:lnTo>
                <a:lnTo>
                  <a:pt x="3275320" y="509513"/>
                </a:lnTo>
                <a:lnTo>
                  <a:pt x="3306134" y="542038"/>
                </a:lnTo>
                <a:lnTo>
                  <a:pt x="3337383" y="574142"/>
                </a:lnTo>
                <a:lnTo>
                  <a:pt x="3369062" y="605821"/>
                </a:lnTo>
                <a:lnTo>
                  <a:pt x="3401167" y="637070"/>
                </a:lnTo>
                <a:lnTo>
                  <a:pt x="3433692" y="667884"/>
                </a:lnTo>
                <a:lnTo>
                  <a:pt x="3466634" y="698259"/>
                </a:lnTo>
                <a:lnTo>
                  <a:pt x="3499986" y="728189"/>
                </a:lnTo>
                <a:lnTo>
                  <a:pt x="3533746" y="757670"/>
                </a:lnTo>
                <a:lnTo>
                  <a:pt x="3567907" y="786698"/>
                </a:lnTo>
                <a:lnTo>
                  <a:pt x="3602465" y="815267"/>
                </a:lnTo>
                <a:lnTo>
                  <a:pt x="3637416" y="843373"/>
                </a:lnTo>
                <a:lnTo>
                  <a:pt x="3672755" y="871012"/>
                </a:lnTo>
                <a:lnTo>
                  <a:pt x="3708477" y="898178"/>
                </a:lnTo>
                <a:lnTo>
                  <a:pt x="3744577" y="924867"/>
                </a:lnTo>
                <a:lnTo>
                  <a:pt x="3781051" y="951073"/>
                </a:lnTo>
                <a:lnTo>
                  <a:pt x="3817894" y="976794"/>
                </a:lnTo>
                <a:lnTo>
                  <a:pt x="3855102" y="1002023"/>
                </a:lnTo>
                <a:lnTo>
                  <a:pt x="3892668" y="1026755"/>
                </a:lnTo>
                <a:lnTo>
                  <a:pt x="3930590" y="1050988"/>
                </a:lnTo>
                <a:lnTo>
                  <a:pt x="3934075" y="105314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2812" y="7444254"/>
            <a:ext cx="2371724" cy="2838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3339" y="2608221"/>
            <a:ext cx="12363449" cy="68675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82535" y="1163622"/>
            <a:ext cx="6054090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spc="-250" dirty="0">
                <a:latin typeface="Verdana"/>
                <a:cs typeface="Verdana"/>
              </a:rPr>
              <a:t>Half-Adder</a:t>
            </a:r>
            <a:endParaRPr sz="82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1940" rIns="0" bIns="0" rtlCol="0">
            <a:spAutoFit/>
          </a:bodyPr>
          <a:lstStyle/>
          <a:p>
            <a:pPr marL="179070" marR="171450" algn="ctr">
              <a:lnSpc>
                <a:spcPct val="100000"/>
              </a:lnSpc>
              <a:spcBef>
                <a:spcPts val="1145"/>
              </a:spcBef>
            </a:pPr>
            <a:r>
              <a:rPr sz="5250" spc="-590" dirty="0"/>
              <a:t>I</a:t>
            </a:r>
            <a:r>
              <a:rPr sz="5250" spc="254" dirty="0"/>
              <a:t>n</a:t>
            </a:r>
            <a:r>
              <a:rPr sz="5250" spc="-434" dirty="0"/>
              <a:t> </a:t>
            </a:r>
            <a:r>
              <a:rPr sz="5250" spc="305" dirty="0"/>
              <a:t>d</a:t>
            </a:r>
            <a:r>
              <a:rPr sz="5250" spc="20" dirty="0"/>
              <a:t>i</a:t>
            </a:r>
            <a:r>
              <a:rPr sz="5250" spc="350" dirty="0"/>
              <a:t>g</a:t>
            </a:r>
            <a:r>
              <a:rPr sz="5250" spc="20" dirty="0"/>
              <a:t>i</a:t>
            </a:r>
            <a:r>
              <a:rPr sz="5250" spc="100" dirty="0"/>
              <a:t>t</a:t>
            </a:r>
            <a:r>
              <a:rPr sz="5250" spc="-20" dirty="0"/>
              <a:t>a</a:t>
            </a:r>
            <a:r>
              <a:rPr sz="5250" spc="25" dirty="0"/>
              <a:t>l</a:t>
            </a:r>
            <a:r>
              <a:rPr sz="5250" spc="-434" dirty="0"/>
              <a:t> </a:t>
            </a:r>
            <a:r>
              <a:rPr sz="5250" spc="80" dirty="0"/>
              <a:t>e</a:t>
            </a:r>
            <a:r>
              <a:rPr sz="5250" spc="20" dirty="0"/>
              <a:t>l</a:t>
            </a:r>
            <a:r>
              <a:rPr sz="5250" spc="80" dirty="0"/>
              <a:t>e</a:t>
            </a:r>
            <a:r>
              <a:rPr sz="5250" spc="260" dirty="0"/>
              <a:t>c</a:t>
            </a:r>
            <a:r>
              <a:rPr sz="5250" spc="100" dirty="0"/>
              <a:t>t</a:t>
            </a:r>
            <a:r>
              <a:rPr sz="5250" spc="-95" dirty="0"/>
              <a:t>r</a:t>
            </a:r>
            <a:r>
              <a:rPr sz="5250" spc="145" dirty="0"/>
              <a:t>o</a:t>
            </a:r>
            <a:r>
              <a:rPr sz="5250" spc="250" dirty="0"/>
              <a:t>n</a:t>
            </a:r>
            <a:r>
              <a:rPr sz="5250" spc="20" dirty="0"/>
              <a:t>i</a:t>
            </a:r>
            <a:r>
              <a:rPr sz="5250" spc="260" dirty="0"/>
              <a:t>c</a:t>
            </a:r>
            <a:r>
              <a:rPr sz="5250" spc="-110" dirty="0"/>
              <a:t>s</a:t>
            </a:r>
            <a:r>
              <a:rPr sz="5250" spc="-720" dirty="0"/>
              <a:t>,</a:t>
            </a:r>
            <a:r>
              <a:rPr sz="5250" spc="-434" dirty="0"/>
              <a:t> </a:t>
            </a:r>
            <a:r>
              <a:rPr sz="5250" spc="-360" dirty="0"/>
              <a:t>"</a:t>
            </a:r>
            <a:r>
              <a:rPr sz="5250" spc="250" dirty="0"/>
              <a:t>h</a:t>
            </a:r>
            <a:r>
              <a:rPr sz="5250" spc="-20" dirty="0"/>
              <a:t>a</a:t>
            </a:r>
            <a:r>
              <a:rPr sz="5250" spc="20" dirty="0"/>
              <a:t>l</a:t>
            </a:r>
            <a:r>
              <a:rPr sz="5250" spc="5" dirty="0"/>
              <a:t>f</a:t>
            </a:r>
            <a:r>
              <a:rPr sz="5250" spc="-434" dirty="0"/>
              <a:t> </a:t>
            </a:r>
            <a:r>
              <a:rPr sz="5250" spc="-20" dirty="0"/>
              <a:t>a</a:t>
            </a:r>
            <a:r>
              <a:rPr sz="5250" spc="305" dirty="0"/>
              <a:t>dd</a:t>
            </a:r>
            <a:r>
              <a:rPr sz="5250" spc="80" dirty="0"/>
              <a:t>e</a:t>
            </a:r>
            <a:r>
              <a:rPr sz="5250" spc="-95" dirty="0"/>
              <a:t>r</a:t>
            </a:r>
            <a:r>
              <a:rPr sz="5250" spc="-355" dirty="0"/>
              <a:t>"</a:t>
            </a:r>
            <a:endParaRPr sz="5250"/>
          </a:p>
          <a:p>
            <a:pPr marL="179705" algn="ctr">
              <a:lnSpc>
                <a:spcPct val="100000"/>
              </a:lnSpc>
              <a:spcBef>
                <a:spcPts val="1050"/>
              </a:spcBef>
            </a:pPr>
            <a:r>
              <a:rPr sz="5250" spc="-20" dirty="0"/>
              <a:t>refers</a:t>
            </a:r>
            <a:r>
              <a:rPr sz="5250" spc="-440" dirty="0"/>
              <a:t> </a:t>
            </a:r>
            <a:r>
              <a:rPr sz="5250" spc="125" dirty="0"/>
              <a:t>to</a:t>
            </a:r>
            <a:r>
              <a:rPr sz="5250" spc="-434" dirty="0"/>
              <a:t> </a:t>
            </a:r>
            <a:r>
              <a:rPr sz="5250" spc="-15" dirty="0"/>
              <a:t>a</a:t>
            </a:r>
            <a:r>
              <a:rPr sz="5250" spc="-440" dirty="0"/>
              <a:t> </a:t>
            </a:r>
            <a:r>
              <a:rPr sz="5250" spc="90" dirty="0"/>
              <a:t>basic</a:t>
            </a:r>
            <a:r>
              <a:rPr sz="5250" spc="-434" dirty="0"/>
              <a:t> </a:t>
            </a:r>
            <a:r>
              <a:rPr sz="5250" spc="114" dirty="0"/>
              <a:t>circuit</a:t>
            </a:r>
            <a:r>
              <a:rPr sz="5250" spc="-440" dirty="0"/>
              <a:t> </a:t>
            </a:r>
            <a:r>
              <a:rPr sz="5250" spc="110" dirty="0"/>
              <a:t>that</a:t>
            </a:r>
            <a:r>
              <a:rPr sz="5250" spc="-434" dirty="0"/>
              <a:t> </a:t>
            </a:r>
            <a:r>
              <a:rPr sz="5250" spc="120" dirty="0"/>
              <a:t>adds</a:t>
            </a:r>
            <a:r>
              <a:rPr sz="5250" spc="-440" dirty="0"/>
              <a:t> </a:t>
            </a:r>
            <a:r>
              <a:rPr sz="5250" spc="225" dirty="0"/>
              <a:t>two</a:t>
            </a:r>
            <a:r>
              <a:rPr sz="5250" spc="-434" dirty="0"/>
              <a:t> </a:t>
            </a:r>
            <a:r>
              <a:rPr sz="5250" spc="50" dirty="0"/>
              <a:t>binary</a:t>
            </a:r>
            <a:r>
              <a:rPr sz="5250" spc="-440" dirty="0"/>
              <a:t> </a:t>
            </a:r>
            <a:r>
              <a:rPr sz="5250" spc="114" dirty="0"/>
              <a:t>digits</a:t>
            </a:r>
            <a:endParaRPr sz="5250"/>
          </a:p>
          <a:p>
            <a:pPr marL="179705" marR="171450" algn="ctr">
              <a:lnSpc>
                <a:spcPct val="100000"/>
              </a:lnSpc>
              <a:spcBef>
                <a:spcPts val="1050"/>
              </a:spcBef>
            </a:pPr>
            <a:r>
              <a:rPr sz="5250" spc="30" dirty="0"/>
              <a:t>together.</a:t>
            </a:r>
            <a:endParaRPr sz="52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15655" y="0"/>
            <a:ext cx="2972435" cy="3051810"/>
          </a:xfrm>
          <a:custGeom>
            <a:avLst/>
            <a:gdLst/>
            <a:ahLst/>
            <a:cxnLst/>
            <a:rect l="l" t="t" r="r" b="b"/>
            <a:pathLst>
              <a:path w="2972434" h="3051810">
                <a:moveTo>
                  <a:pt x="2972342" y="0"/>
                </a:moveTo>
                <a:lnTo>
                  <a:pt x="2972342" y="3051334"/>
                </a:lnTo>
                <a:lnTo>
                  <a:pt x="2937417" y="3035089"/>
                </a:lnTo>
                <a:lnTo>
                  <a:pt x="2895709" y="3015292"/>
                </a:lnTo>
                <a:lnTo>
                  <a:pt x="2854179" y="2995182"/>
                </a:lnTo>
                <a:lnTo>
                  <a:pt x="2812830" y="2974759"/>
                </a:lnTo>
                <a:lnTo>
                  <a:pt x="2771663" y="2954026"/>
                </a:lnTo>
                <a:lnTo>
                  <a:pt x="2730680" y="2932984"/>
                </a:lnTo>
                <a:lnTo>
                  <a:pt x="2689881" y="2911635"/>
                </a:lnTo>
                <a:lnTo>
                  <a:pt x="2649269" y="2889979"/>
                </a:lnTo>
                <a:lnTo>
                  <a:pt x="2608845" y="2868020"/>
                </a:lnTo>
                <a:lnTo>
                  <a:pt x="2568611" y="2845757"/>
                </a:lnTo>
                <a:lnTo>
                  <a:pt x="2528568" y="2823194"/>
                </a:lnTo>
                <a:lnTo>
                  <a:pt x="2488717" y="2800331"/>
                </a:lnTo>
                <a:lnTo>
                  <a:pt x="2449061" y="2777169"/>
                </a:lnTo>
                <a:lnTo>
                  <a:pt x="2409600" y="2753711"/>
                </a:lnTo>
                <a:lnTo>
                  <a:pt x="2370337" y="2729958"/>
                </a:lnTo>
                <a:lnTo>
                  <a:pt x="2331272" y="2705911"/>
                </a:lnTo>
                <a:lnTo>
                  <a:pt x="2292408" y="2681572"/>
                </a:lnTo>
                <a:lnTo>
                  <a:pt x="2253745" y="2656942"/>
                </a:lnTo>
                <a:lnTo>
                  <a:pt x="2215286" y="2632024"/>
                </a:lnTo>
                <a:lnTo>
                  <a:pt x="2177032" y="2606817"/>
                </a:lnTo>
                <a:lnTo>
                  <a:pt x="2138984" y="2581325"/>
                </a:lnTo>
                <a:lnTo>
                  <a:pt x="2101145" y="2555549"/>
                </a:lnTo>
                <a:lnTo>
                  <a:pt x="2063514" y="2529490"/>
                </a:lnTo>
                <a:lnTo>
                  <a:pt x="2026095" y="2503149"/>
                </a:lnTo>
                <a:lnTo>
                  <a:pt x="1988888" y="2476528"/>
                </a:lnTo>
                <a:lnTo>
                  <a:pt x="1951895" y="2449629"/>
                </a:lnTo>
                <a:lnTo>
                  <a:pt x="1915118" y="2422454"/>
                </a:lnTo>
                <a:lnTo>
                  <a:pt x="1878558" y="2395003"/>
                </a:lnTo>
                <a:lnTo>
                  <a:pt x="1842217" y="2367278"/>
                </a:lnTo>
                <a:lnTo>
                  <a:pt x="1806096" y="2339281"/>
                </a:lnTo>
                <a:lnTo>
                  <a:pt x="1770196" y="2311014"/>
                </a:lnTo>
                <a:lnTo>
                  <a:pt x="1734520" y="2282477"/>
                </a:lnTo>
                <a:lnTo>
                  <a:pt x="1699069" y="2253673"/>
                </a:lnTo>
                <a:lnTo>
                  <a:pt x="1663844" y="2224602"/>
                </a:lnTo>
                <a:lnTo>
                  <a:pt x="1628847" y="2195267"/>
                </a:lnTo>
                <a:lnTo>
                  <a:pt x="1594079" y="2165669"/>
                </a:lnTo>
                <a:lnTo>
                  <a:pt x="1559542" y="2135810"/>
                </a:lnTo>
                <a:lnTo>
                  <a:pt x="1525237" y="2105691"/>
                </a:lnTo>
                <a:lnTo>
                  <a:pt x="1491167" y="2075313"/>
                </a:lnTo>
                <a:lnTo>
                  <a:pt x="1457331" y="2044678"/>
                </a:lnTo>
                <a:lnTo>
                  <a:pt x="1423733" y="2013788"/>
                </a:lnTo>
                <a:lnTo>
                  <a:pt x="1390374" y="1982644"/>
                </a:lnTo>
                <a:lnTo>
                  <a:pt x="1357254" y="1951248"/>
                </a:lnTo>
                <a:lnTo>
                  <a:pt x="1324376" y="1919601"/>
                </a:lnTo>
                <a:lnTo>
                  <a:pt x="1291742" y="1887705"/>
                </a:lnTo>
                <a:lnTo>
                  <a:pt x="1259352" y="1855561"/>
                </a:lnTo>
                <a:lnTo>
                  <a:pt x="1227208" y="1823170"/>
                </a:lnTo>
                <a:lnTo>
                  <a:pt x="1195312" y="1790536"/>
                </a:lnTo>
                <a:lnTo>
                  <a:pt x="1163665" y="1757658"/>
                </a:lnTo>
                <a:lnTo>
                  <a:pt x="1132269" y="1724538"/>
                </a:lnTo>
                <a:lnTo>
                  <a:pt x="1101125" y="1691178"/>
                </a:lnTo>
                <a:lnTo>
                  <a:pt x="1070235" y="1657580"/>
                </a:lnTo>
                <a:lnTo>
                  <a:pt x="1039600" y="1623745"/>
                </a:lnTo>
                <a:lnTo>
                  <a:pt x="1009223" y="1589674"/>
                </a:lnTo>
                <a:lnTo>
                  <a:pt x="979103" y="1555370"/>
                </a:lnTo>
                <a:lnTo>
                  <a:pt x="949244" y="1520833"/>
                </a:lnTo>
                <a:lnTo>
                  <a:pt x="919646" y="1486065"/>
                </a:lnTo>
                <a:lnTo>
                  <a:pt x="890311" y="1451067"/>
                </a:lnTo>
                <a:lnTo>
                  <a:pt x="861241" y="1415842"/>
                </a:lnTo>
                <a:lnTo>
                  <a:pt x="832437" y="1380391"/>
                </a:lnTo>
                <a:lnTo>
                  <a:pt x="803900" y="1344714"/>
                </a:lnTo>
                <a:lnTo>
                  <a:pt x="775633" y="1308815"/>
                </a:lnTo>
                <a:lnTo>
                  <a:pt x="747636" y="1272694"/>
                </a:lnTo>
                <a:lnTo>
                  <a:pt x="719912" y="1236352"/>
                </a:lnTo>
                <a:lnTo>
                  <a:pt x="692461" y="1199792"/>
                </a:lnTo>
                <a:lnTo>
                  <a:pt x="665285" y="1163015"/>
                </a:lnTo>
                <a:lnTo>
                  <a:pt x="638386" y="1126022"/>
                </a:lnTo>
                <a:lnTo>
                  <a:pt x="611766" y="1088815"/>
                </a:lnTo>
                <a:lnTo>
                  <a:pt x="585425" y="1051396"/>
                </a:lnTo>
                <a:lnTo>
                  <a:pt x="559366" y="1013765"/>
                </a:lnTo>
                <a:lnTo>
                  <a:pt x="533590" y="975925"/>
                </a:lnTo>
                <a:lnTo>
                  <a:pt x="508098" y="937877"/>
                </a:lnTo>
                <a:lnTo>
                  <a:pt x="482892" y="899623"/>
                </a:lnTo>
                <a:lnTo>
                  <a:pt x="457973" y="861164"/>
                </a:lnTo>
                <a:lnTo>
                  <a:pt x="433344" y="822501"/>
                </a:lnTo>
                <a:lnTo>
                  <a:pt x="409005" y="783637"/>
                </a:lnTo>
                <a:lnTo>
                  <a:pt x="384958" y="744572"/>
                </a:lnTo>
                <a:lnTo>
                  <a:pt x="361205" y="705309"/>
                </a:lnTo>
                <a:lnTo>
                  <a:pt x="337747" y="665848"/>
                </a:lnTo>
                <a:lnTo>
                  <a:pt x="314585" y="626191"/>
                </a:lnTo>
                <a:lnTo>
                  <a:pt x="291722" y="586341"/>
                </a:lnTo>
                <a:lnTo>
                  <a:pt x="269159" y="546298"/>
                </a:lnTo>
                <a:lnTo>
                  <a:pt x="246897" y="506063"/>
                </a:lnTo>
                <a:lnTo>
                  <a:pt x="224937" y="465639"/>
                </a:lnTo>
                <a:lnTo>
                  <a:pt x="181933" y="384228"/>
                </a:lnTo>
                <a:lnTo>
                  <a:pt x="140158" y="302078"/>
                </a:lnTo>
                <a:lnTo>
                  <a:pt x="99625" y="219199"/>
                </a:lnTo>
                <a:lnTo>
                  <a:pt x="60346" y="135605"/>
                </a:lnTo>
                <a:lnTo>
                  <a:pt x="22333" y="51308"/>
                </a:lnTo>
                <a:lnTo>
                  <a:pt x="0" y="0"/>
                </a:lnTo>
                <a:lnTo>
                  <a:pt x="2972342" y="0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355027"/>
            <a:ext cx="2371725" cy="8932545"/>
            <a:chOff x="0" y="1355027"/>
            <a:chExt cx="2371725" cy="8932545"/>
          </a:xfrm>
        </p:grpSpPr>
        <p:sp>
          <p:nvSpPr>
            <p:cNvPr id="4" name="object 4"/>
            <p:cNvSpPr/>
            <p:nvPr/>
          </p:nvSpPr>
          <p:spPr>
            <a:xfrm>
              <a:off x="0" y="1355027"/>
              <a:ext cx="1327150" cy="7488555"/>
            </a:xfrm>
            <a:custGeom>
              <a:avLst/>
              <a:gdLst/>
              <a:ahLst/>
              <a:cxnLst/>
              <a:rect l="l" t="t" r="r" b="b"/>
              <a:pathLst>
                <a:path w="1327150" h="7488555">
                  <a:moveTo>
                    <a:pt x="0" y="0"/>
                  </a:moveTo>
                  <a:lnTo>
                    <a:pt x="29873" y="37039"/>
                  </a:lnTo>
                  <a:lnTo>
                    <a:pt x="59417" y="74280"/>
                  </a:lnTo>
                  <a:lnTo>
                    <a:pt x="88625" y="111710"/>
                  </a:lnTo>
                  <a:lnTo>
                    <a:pt x="117497" y="149328"/>
                  </a:lnTo>
                  <a:lnTo>
                    <a:pt x="146033" y="187131"/>
                  </a:lnTo>
                  <a:lnTo>
                    <a:pt x="174231" y="225117"/>
                  </a:lnTo>
                  <a:lnTo>
                    <a:pt x="202093" y="263284"/>
                  </a:lnTo>
                  <a:lnTo>
                    <a:pt x="229618" y="301629"/>
                  </a:lnTo>
                  <a:lnTo>
                    <a:pt x="256806" y="340151"/>
                  </a:lnTo>
                  <a:lnTo>
                    <a:pt x="283656" y="378848"/>
                  </a:lnTo>
                  <a:lnTo>
                    <a:pt x="310170" y="417716"/>
                  </a:lnTo>
                  <a:lnTo>
                    <a:pt x="336345" y="456755"/>
                  </a:lnTo>
                  <a:lnTo>
                    <a:pt x="362183" y="495962"/>
                  </a:lnTo>
                  <a:lnTo>
                    <a:pt x="387683" y="535335"/>
                  </a:lnTo>
                  <a:lnTo>
                    <a:pt x="412846" y="574871"/>
                  </a:lnTo>
                  <a:lnTo>
                    <a:pt x="437670" y="614568"/>
                  </a:lnTo>
                  <a:lnTo>
                    <a:pt x="462155" y="654425"/>
                  </a:lnTo>
                  <a:lnTo>
                    <a:pt x="486303" y="694439"/>
                  </a:lnTo>
                  <a:lnTo>
                    <a:pt x="510112" y="734608"/>
                  </a:lnTo>
                  <a:lnTo>
                    <a:pt x="533582" y="774930"/>
                  </a:lnTo>
                  <a:lnTo>
                    <a:pt x="556713" y="815403"/>
                  </a:lnTo>
                  <a:lnTo>
                    <a:pt x="579506" y="856024"/>
                  </a:lnTo>
                  <a:lnTo>
                    <a:pt x="601959" y="896791"/>
                  </a:lnTo>
                  <a:lnTo>
                    <a:pt x="624073" y="937703"/>
                  </a:lnTo>
                  <a:lnTo>
                    <a:pt x="645847" y="978756"/>
                  </a:lnTo>
                  <a:lnTo>
                    <a:pt x="667282" y="1019950"/>
                  </a:lnTo>
                  <a:lnTo>
                    <a:pt x="688377" y="1061281"/>
                  </a:lnTo>
                  <a:lnTo>
                    <a:pt x="709133" y="1102748"/>
                  </a:lnTo>
                  <a:lnTo>
                    <a:pt x="729548" y="1144348"/>
                  </a:lnTo>
                  <a:lnTo>
                    <a:pt x="749624" y="1186079"/>
                  </a:lnTo>
                  <a:lnTo>
                    <a:pt x="769358" y="1227940"/>
                  </a:lnTo>
                  <a:lnTo>
                    <a:pt x="788753" y="1269927"/>
                  </a:lnTo>
                  <a:lnTo>
                    <a:pt x="807807" y="1312039"/>
                  </a:lnTo>
                  <a:lnTo>
                    <a:pt x="826520" y="1354274"/>
                  </a:lnTo>
                  <a:lnTo>
                    <a:pt x="844893" y="1396629"/>
                  </a:lnTo>
                  <a:lnTo>
                    <a:pt x="862924" y="1439103"/>
                  </a:lnTo>
                  <a:lnTo>
                    <a:pt x="880614" y="1481692"/>
                  </a:lnTo>
                  <a:lnTo>
                    <a:pt x="897963" y="1524396"/>
                  </a:lnTo>
                  <a:lnTo>
                    <a:pt x="914971" y="1567211"/>
                  </a:lnTo>
                  <a:lnTo>
                    <a:pt x="931636" y="1610136"/>
                  </a:lnTo>
                  <a:lnTo>
                    <a:pt x="947961" y="1653169"/>
                  </a:lnTo>
                  <a:lnTo>
                    <a:pt x="963943" y="1696307"/>
                  </a:lnTo>
                  <a:lnTo>
                    <a:pt x="979583" y="1739548"/>
                  </a:lnTo>
                  <a:lnTo>
                    <a:pt x="994881" y="1782890"/>
                  </a:lnTo>
                  <a:lnTo>
                    <a:pt x="1009837" y="1826331"/>
                  </a:lnTo>
                  <a:lnTo>
                    <a:pt x="1024450" y="1869869"/>
                  </a:lnTo>
                  <a:lnTo>
                    <a:pt x="1038721" y="1913501"/>
                  </a:lnTo>
                  <a:lnTo>
                    <a:pt x="1052649" y="1957226"/>
                  </a:lnTo>
                  <a:lnTo>
                    <a:pt x="1066234" y="2001041"/>
                  </a:lnTo>
                  <a:lnTo>
                    <a:pt x="1079476" y="2044944"/>
                  </a:lnTo>
                  <a:lnTo>
                    <a:pt x="1092375" y="2088933"/>
                  </a:lnTo>
                  <a:lnTo>
                    <a:pt x="1104930" y="2133005"/>
                  </a:lnTo>
                  <a:lnTo>
                    <a:pt x="1117142" y="2177160"/>
                  </a:lnTo>
                  <a:lnTo>
                    <a:pt x="1129010" y="2221393"/>
                  </a:lnTo>
                  <a:lnTo>
                    <a:pt x="1140535" y="2265704"/>
                  </a:lnTo>
                  <a:lnTo>
                    <a:pt x="1151716" y="2310090"/>
                  </a:lnTo>
                  <a:lnTo>
                    <a:pt x="1162552" y="2354549"/>
                  </a:lnTo>
                  <a:lnTo>
                    <a:pt x="1173045" y="2399079"/>
                  </a:lnTo>
                  <a:lnTo>
                    <a:pt x="1183193" y="2443678"/>
                  </a:lnTo>
                  <a:lnTo>
                    <a:pt x="1192997" y="2488343"/>
                  </a:lnTo>
                  <a:lnTo>
                    <a:pt x="1202456" y="2533072"/>
                  </a:lnTo>
                  <a:lnTo>
                    <a:pt x="1211570" y="2577864"/>
                  </a:lnTo>
                  <a:lnTo>
                    <a:pt x="1220339" y="2622715"/>
                  </a:lnTo>
                  <a:lnTo>
                    <a:pt x="1228763" y="2667625"/>
                  </a:lnTo>
                  <a:lnTo>
                    <a:pt x="1236842" y="2712590"/>
                  </a:lnTo>
                  <a:lnTo>
                    <a:pt x="1244576" y="2757608"/>
                  </a:lnTo>
                  <a:lnTo>
                    <a:pt x="1251964" y="2802678"/>
                  </a:lnTo>
                  <a:lnTo>
                    <a:pt x="1259007" y="2847798"/>
                  </a:lnTo>
                  <a:lnTo>
                    <a:pt x="1265703" y="2892964"/>
                  </a:lnTo>
                  <a:lnTo>
                    <a:pt x="1272054" y="2938175"/>
                  </a:lnTo>
                  <a:lnTo>
                    <a:pt x="1278059" y="2983429"/>
                  </a:lnTo>
                  <a:lnTo>
                    <a:pt x="1283717" y="3028724"/>
                  </a:lnTo>
                  <a:lnTo>
                    <a:pt x="1289029" y="3074057"/>
                  </a:lnTo>
                  <a:lnTo>
                    <a:pt x="1293995" y="3119426"/>
                  </a:lnTo>
                  <a:lnTo>
                    <a:pt x="1298614" y="3164829"/>
                  </a:lnTo>
                  <a:lnTo>
                    <a:pt x="1302886" y="3210265"/>
                  </a:lnTo>
                  <a:lnTo>
                    <a:pt x="1306811" y="3255730"/>
                  </a:lnTo>
                  <a:lnTo>
                    <a:pt x="1310389" y="3301223"/>
                  </a:lnTo>
                  <a:lnTo>
                    <a:pt x="1313620" y="3346741"/>
                  </a:lnTo>
                  <a:lnTo>
                    <a:pt x="1316503" y="3392283"/>
                  </a:lnTo>
                  <a:lnTo>
                    <a:pt x="1319039" y="3437845"/>
                  </a:lnTo>
                  <a:lnTo>
                    <a:pt x="1321227" y="3483427"/>
                  </a:lnTo>
                  <a:lnTo>
                    <a:pt x="1323068" y="3529026"/>
                  </a:lnTo>
                  <a:lnTo>
                    <a:pt x="1324560" y="3574639"/>
                  </a:lnTo>
                  <a:lnTo>
                    <a:pt x="1325704" y="3620265"/>
                  </a:lnTo>
                  <a:lnTo>
                    <a:pt x="1326500" y="3665901"/>
                  </a:lnTo>
                  <a:lnTo>
                    <a:pt x="1326948" y="3711546"/>
                  </a:lnTo>
                  <a:lnTo>
                    <a:pt x="1327047" y="3757196"/>
                  </a:lnTo>
                  <a:lnTo>
                    <a:pt x="1326797" y="3802851"/>
                  </a:lnTo>
                  <a:lnTo>
                    <a:pt x="1326199" y="3848507"/>
                  </a:lnTo>
                  <a:lnTo>
                    <a:pt x="1325252" y="3894163"/>
                  </a:lnTo>
                  <a:lnTo>
                    <a:pt x="1323955" y="3939816"/>
                  </a:lnTo>
                  <a:lnTo>
                    <a:pt x="1322309" y="3985464"/>
                  </a:lnTo>
                  <a:lnTo>
                    <a:pt x="1320314" y="4031106"/>
                  </a:lnTo>
                  <a:lnTo>
                    <a:pt x="1317969" y="4076738"/>
                  </a:lnTo>
                  <a:lnTo>
                    <a:pt x="1315275" y="4122360"/>
                  </a:lnTo>
                  <a:lnTo>
                    <a:pt x="1312230" y="4167968"/>
                  </a:lnTo>
                  <a:lnTo>
                    <a:pt x="1308836" y="4213560"/>
                  </a:lnTo>
                  <a:lnTo>
                    <a:pt x="1305091" y="4259135"/>
                  </a:lnTo>
                  <a:lnTo>
                    <a:pt x="1300997" y="4304690"/>
                  </a:lnTo>
                  <a:lnTo>
                    <a:pt x="1296551" y="4350222"/>
                  </a:lnTo>
                  <a:lnTo>
                    <a:pt x="1291756" y="4395731"/>
                  </a:lnTo>
                  <a:lnTo>
                    <a:pt x="1286609" y="4441214"/>
                  </a:lnTo>
                  <a:lnTo>
                    <a:pt x="1281112" y="4486668"/>
                  </a:lnTo>
                  <a:lnTo>
                    <a:pt x="1275263" y="4532091"/>
                  </a:lnTo>
                  <a:lnTo>
                    <a:pt x="1269064" y="4577481"/>
                  </a:lnTo>
                  <a:lnTo>
                    <a:pt x="1262513" y="4622837"/>
                  </a:lnTo>
                  <a:lnTo>
                    <a:pt x="1255611" y="4668155"/>
                  </a:lnTo>
                  <a:lnTo>
                    <a:pt x="1248357" y="4713435"/>
                  </a:lnTo>
                  <a:lnTo>
                    <a:pt x="1240751" y="4758672"/>
                  </a:lnTo>
                  <a:lnTo>
                    <a:pt x="1232794" y="4803867"/>
                  </a:lnTo>
                  <a:lnTo>
                    <a:pt x="1224484" y="4849015"/>
                  </a:lnTo>
                  <a:lnTo>
                    <a:pt x="1215823" y="4894116"/>
                  </a:lnTo>
                  <a:lnTo>
                    <a:pt x="1206809" y="4939166"/>
                  </a:lnTo>
                  <a:lnTo>
                    <a:pt x="1197442" y="4984164"/>
                  </a:lnTo>
                  <a:lnTo>
                    <a:pt x="1187723" y="5029108"/>
                  </a:lnTo>
                  <a:lnTo>
                    <a:pt x="1177651" y="5073996"/>
                  </a:lnTo>
                  <a:lnTo>
                    <a:pt x="1167227" y="5118824"/>
                  </a:lnTo>
                  <a:lnTo>
                    <a:pt x="1156449" y="5163592"/>
                  </a:lnTo>
                  <a:lnTo>
                    <a:pt x="1145318" y="5208297"/>
                  </a:lnTo>
                  <a:lnTo>
                    <a:pt x="1133834" y="5252937"/>
                  </a:lnTo>
                  <a:lnTo>
                    <a:pt x="1121996" y="5297509"/>
                  </a:lnTo>
                  <a:lnTo>
                    <a:pt x="1109805" y="5342012"/>
                  </a:lnTo>
                  <a:lnTo>
                    <a:pt x="1097260" y="5386443"/>
                  </a:lnTo>
                  <a:lnTo>
                    <a:pt x="1084361" y="5430800"/>
                  </a:lnTo>
                  <a:lnTo>
                    <a:pt x="1071107" y="5475082"/>
                  </a:lnTo>
                  <a:lnTo>
                    <a:pt x="1057500" y="5519285"/>
                  </a:lnTo>
                  <a:lnTo>
                    <a:pt x="1043539" y="5563408"/>
                  </a:lnTo>
                  <a:lnTo>
                    <a:pt x="1029223" y="5607449"/>
                  </a:lnTo>
                  <a:lnTo>
                    <a:pt x="1014552" y="5651405"/>
                  </a:lnTo>
                  <a:lnTo>
                    <a:pt x="999526" y="5695274"/>
                  </a:lnTo>
                  <a:lnTo>
                    <a:pt x="984146" y="5739055"/>
                  </a:lnTo>
                  <a:lnTo>
                    <a:pt x="968410" y="5782744"/>
                  </a:lnTo>
                  <a:lnTo>
                    <a:pt x="952320" y="5826340"/>
                  </a:lnTo>
                  <a:lnTo>
                    <a:pt x="935874" y="5869841"/>
                  </a:lnTo>
                  <a:lnTo>
                    <a:pt x="919072" y="5913244"/>
                  </a:lnTo>
                  <a:lnTo>
                    <a:pt x="901915" y="5956548"/>
                  </a:lnTo>
                  <a:lnTo>
                    <a:pt x="884402" y="5999749"/>
                  </a:lnTo>
                  <a:lnTo>
                    <a:pt x="866533" y="6042847"/>
                  </a:lnTo>
                  <a:lnTo>
                    <a:pt x="848308" y="6085838"/>
                  </a:lnTo>
                  <a:lnTo>
                    <a:pt x="829727" y="6128722"/>
                  </a:lnTo>
                  <a:lnTo>
                    <a:pt x="810789" y="6171494"/>
                  </a:lnTo>
                  <a:lnTo>
                    <a:pt x="791495" y="6214154"/>
                  </a:lnTo>
                  <a:lnTo>
                    <a:pt x="771844" y="6256699"/>
                  </a:lnTo>
                  <a:lnTo>
                    <a:pt x="751836" y="6299128"/>
                  </a:lnTo>
                  <a:lnTo>
                    <a:pt x="731472" y="6341437"/>
                  </a:lnTo>
                  <a:lnTo>
                    <a:pt x="710750" y="6383624"/>
                  </a:lnTo>
                  <a:lnTo>
                    <a:pt x="689671" y="6425689"/>
                  </a:lnTo>
                  <a:lnTo>
                    <a:pt x="668235" y="6467628"/>
                  </a:lnTo>
                  <a:lnTo>
                    <a:pt x="646441" y="6509439"/>
                  </a:lnTo>
                  <a:lnTo>
                    <a:pt x="624290" y="6551120"/>
                  </a:lnTo>
                  <a:lnTo>
                    <a:pt x="601780" y="6592669"/>
                  </a:lnTo>
                  <a:lnTo>
                    <a:pt x="578913" y="6634083"/>
                  </a:lnTo>
                  <a:lnTo>
                    <a:pt x="555688" y="6675362"/>
                  </a:lnTo>
                  <a:lnTo>
                    <a:pt x="532104" y="6716502"/>
                  </a:lnTo>
                  <a:lnTo>
                    <a:pt x="508162" y="6757501"/>
                  </a:lnTo>
                  <a:lnTo>
                    <a:pt x="483861" y="6798357"/>
                  </a:lnTo>
                  <a:lnTo>
                    <a:pt x="459202" y="6839068"/>
                  </a:lnTo>
                  <a:lnTo>
                    <a:pt x="434184" y="6879633"/>
                  </a:lnTo>
                  <a:lnTo>
                    <a:pt x="408807" y="6920047"/>
                  </a:lnTo>
                  <a:lnTo>
                    <a:pt x="383071" y="6960311"/>
                  </a:lnTo>
                  <a:lnTo>
                    <a:pt x="356975" y="7000420"/>
                  </a:lnTo>
                  <a:lnTo>
                    <a:pt x="330520" y="7040374"/>
                  </a:lnTo>
                  <a:lnTo>
                    <a:pt x="303706" y="7080170"/>
                  </a:lnTo>
                  <a:lnTo>
                    <a:pt x="276532" y="7119805"/>
                  </a:lnTo>
                  <a:lnTo>
                    <a:pt x="248998" y="7159279"/>
                  </a:lnTo>
                  <a:lnTo>
                    <a:pt x="221104" y="7198588"/>
                  </a:lnTo>
                  <a:lnTo>
                    <a:pt x="192849" y="7237730"/>
                  </a:lnTo>
                  <a:lnTo>
                    <a:pt x="164235" y="7276704"/>
                  </a:lnTo>
                  <a:lnTo>
                    <a:pt x="135260" y="7315506"/>
                  </a:lnTo>
                  <a:lnTo>
                    <a:pt x="105925" y="7354136"/>
                  </a:lnTo>
                  <a:lnTo>
                    <a:pt x="76229" y="7392590"/>
                  </a:lnTo>
                  <a:lnTo>
                    <a:pt x="46172" y="7430867"/>
                  </a:lnTo>
                  <a:lnTo>
                    <a:pt x="0" y="7488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592608"/>
              <a:ext cx="2371724" cy="269439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750775" y="3080684"/>
            <a:ext cx="9534525" cy="5305425"/>
            <a:chOff x="8750775" y="3080684"/>
            <a:chExt cx="9534525" cy="53054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0775" y="3080684"/>
              <a:ext cx="9534524" cy="53054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018" y="3916405"/>
              <a:ext cx="685799" cy="6857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3018" y="6816543"/>
              <a:ext cx="685799" cy="6857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5632" y="3385101"/>
              <a:ext cx="685799" cy="6857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5632" y="4423472"/>
              <a:ext cx="685799" cy="68579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013391" y="719066"/>
            <a:ext cx="10702609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spc="40" dirty="0">
                <a:latin typeface="Verdana"/>
                <a:cs typeface="Verdana"/>
              </a:rPr>
              <a:t>C</a:t>
            </a:r>
            <a:r>
              <a:rPr sz="8200" b="1" i="1" spc="-330" dirty="0">
                <a:latin typeface="Verdana"/>
                <a:cs typeface="Verdana"/>
              </a:rPr>
              <a:t>i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30" dirty="0">
                <a:latin typeface="Verdana"/>
                <a:cs typeface="Verdana"/>
              </a:rPr>
              <a:t>c</a:t>
            </a:r>
            <a:r>
              <a:rPr sz="8200" b="1" i="1" spc="-245" dirty="0">
                <a:latin typeface="Verdana"/>
                <a:cs typeface="Verdana"/>
              </a:rPr>
              <a:t>u</a:t>
            </a:r>
            <a:r>
              <a:rPr sz="8200" b="1" i="1" spc="-330" dirty="0">
                <a:latin typeface="Verdana"/>
                <a:cs typeface="Verdana"/>
              </a:rPr>
              <a:t>i</a:t>
            </a:r>
            <a:r>
              <a:rPr sz="8200" b="1" i="1" spc="-65" dirty="0">
                <a:latin typeface="Verdana"/>
                <a:cs typeface="Verdana"/>
              </a:rPr>
              <a:t>t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90" dirty="0">
                <a:latin typeface="Verdana"/>
                <a:cs typeface="Verdana"/>
              </a:rPr>
              <a:t>d</a:t>
            </a:r>
            <a:r>
              <a:rPr sz="8200" b="1" i="1" spc="-330" dirty="0">
                <a:latin typeface="Verdana"/>
                <a:cs typeface="Verdana"/>
              </a:rPr>
              <a:t>i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30" dirty="0">
                <a:latin typeface="Verdana"/>
                <a:cs typeface="Verdana"/>
              </a:rPr>
              <a:t>g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100" dirty="0">
                <a:latin typeface="Verdana"/>
                <a:cs typeface="Verdana"/>
              </a:rPr>
              <a:t>m</a:t>
            </a:r>
            <a:endParaRPr sz="82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2432" y="2556933"/>
            <a:ext cx="7164070" cy="559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999"/>
              </a:lnSpc>
              <a:spcBef>
                <a:spcPts val="100"/>
              </a:spcBef>
            </a:pPr>
            <a:r>
              <a:rPr sz="3500" spc="-11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2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42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500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-409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-6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3500" spc="9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500" spc="15" dirty="0">
                <a:solidFill>
                  <a:srgbClr val="FFFFFF"/>
                </a:solidFill>
                <a:latin typeface="Verdana"/>
                <a:cs typeface="Verdana"/>
              </a:rPr>
              <a:t>result </a:t>
            </a:r>
            <a:r>
              <a:rPr sz="3500" spc="4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500" spc="9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addition </a:t>
            </a:r>
            <a:r>
              <a:rPr sz="3500" spc="4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500" spc="16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500" spc="-48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160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500" spc="1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42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1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-12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-409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2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484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Verdana"/>
              <a:cs typeface="Verdana"/>
            </a:endParaRPr>
          </a:p>
          <a:p>
            <a:pPr marL="52705" marR="45085" algn="ctr">
              <a:lnSpc>
                <a:spcPct val="115999"/>
              </a:lnSpc>
              <a:spcBef>
                <a:spcPts val="5"/>
              </a:spcBef>
            </a:pPr>
            <a:r>
              <a:rPr sz="3500" spc="-11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3500" spc="-1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5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42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500" spc="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-409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3500" spc="-1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500" spc="-2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-12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2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500" spc="35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-48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-7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5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500" spc="2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5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5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5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500" spc="14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3500" spc="9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35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9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5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1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500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500" spc="-35" dirty="0">
                <a:solidFill>
                  <a:srgbClr val="FFFFFF"/>
                </a:solidFill>
                <a:latin typeface="Verdana"/>
                <a:cs typeface="Verdana"/>
              </a:rPr>
              <a:t>gate.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1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2" y="225117"/>
                </a:lnTo>
                <a:lnTo>
                  <a:pt x="202093" y="263284"/>
                </a:lnTo>
                <a:lnTo>
                  <a:pt x="229618" y="301630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6" y="456756"/>
                </a:lnTo>
                <a:lnTo>
                  <a:pt x="362184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6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8" y="978757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9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40"/>
                </a:lnTo>
                <a:lnTo>
                  <a:pt x="826521" y="1354274"/>
                </a:lnTo>
                <a:lnTo>
                  <a:pt x="844893" y="1396630"/>
                </a:lnTo>
                <a:lnTo>
                  <a:pt x="862924" y="1439103"/>
                </a:lnTo>
                <a:lnTo>
                  <a:pt x="880615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1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3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30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8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2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3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1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5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5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5"/>
                </a:lnTo>
                <a:lnTo>
                  <a:pt x="791495" y="6214155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6" y="7000421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8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2812" y="7444254"/>
            <a:ext cx="2371724" cy="2838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5329" y="3006501"/>
            <a:ext cx="10372724" cy="54959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38515" y="540215"/>
            <a:ext cx="6366510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spc="-459" dirty="0">
                <a:latin typeface="Verdana"/>
                <a:cs typeface="Verdana"/>
              </a:rPr>
              <a:t>T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-245" dirty="0">
                <a:latin typeface="Verdana"/>
                <a:cs typeface="Verdana"/>
              </a:rPr>
              <a:t>u</a:t>
            </a:r>
            <a:r>
              <a:rPr sz="8200" b="1" i="1" spc="-150" dirty="0">
                <a:latin typeface="Verdana"/>
                <a:cs typeface="Verdana"/>
              </a:rPr>
              <a:t>t</a:t>
            </a:r>
            <a:r>
              <a:rPr sz="8200" b="1" i="1" spc="-130" dirty="0">
                <a:latin typeface="Verdana"/>
                <a:cs typeface="Verdana"/>
              </a:rPr>
              <a:t>h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459" dirty="0">
                <a:latin typeface="Verdana"/>
                <a:cs typeface="Verdana"/>
              </a:rPr>
              <a:t>T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114" dirty="0">
                <a:latin typeface="Verdana"/>
                <a:cs typeface="Verdana"/>
              </a:rPr>
              <a:t>b</a:t>
            </a:r>
            <a:r>
              <a:rPr sz="8200" b="1" i="1" spc="-320" dirty="0">
                <a:latin typeface="Verdana"/>
                <a:cs typeface="Verdana"/>
              </a:rPr>
              <a:t>l</a:t>
            </a:r>
            <a:r>
              <a:rPr sz="8200" b="1" i="1" spc="-210" dirty="0">
                <a:latin typeface="Verdana"/>
                <a:cs typeface="Verdana"/>
              </a:rPr>
              <a:t>e</a:t>
            </a:r>
            <a:endParaRPr sz="8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1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2"/>
                </a:moveTo>
                <a:lnTo>
                  <a:pt x="3934076" y="3940425"/>
                </a:lnTo>
                <a:lnTo>
                  <a:pt x="3894685" y="3928173"/>
                </a:lnTo>
                <a:lnTo>
                  <a:pt x="3850169" y="3913939"/>
                </a:lnTo>
                <a:lnTo>
                  <a:pt x="3805807" y="3899366"/>
                </a:lnTo>
                <a:lnTo>
                  <a:pt x="3761599" y="3884455"/>
                </a:lnTo>
                <a:lnTo>
                  <a:pt x="3717547" y="3869207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1"/>
                </a:lnTo>
                <a:lnTo>
                  <a:pt x="3542928" y="3804883"/>
                </a:lnTo>
                <a:lnTo>
                  <a:pt x="3499679" y="3787976"/>
                </a:lnTo>
                <a:lnTo>
                  <a:pt x="3456594" y="3770742"/>
                </a:lnTo>
                <a:lnTo>
                  <a:pt x="3413677" y="3753182"/>
                </a:lnTo>
                <a:lnTo>
                  <a:pt x="3370927" y="3735298"/>
                </a:lnTo>
                <a:lnTo>
                  <a:pt x="3328347" y="3717091"/>
                </a:lnTo>
                <a:lnTo>
                  <a:pt x="3285939" y="3698563"/>
                </a:lnTo>
                <a:lnTo>
                  <a:pt x="3243703" y="3679715"/>
                </a:lnTo>
                <a:lnTo>
                  <a:pt x="3201641" y="3660550"/>
                </a:lnTo>
                <a:lnTo>
                  <a:pt x="3159756" y="3641068"/>
                </a:lnTo>
                <a:lnTo>
                  <a:pt x="3118048" y="3621270"/>
                </a:lnTo>
                <a:lnTo>
                  <a:pt x="3076518" y="3601160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9" y="3538962"/>
                </a:lnTo>
                <a:lnTo>
                  <a:pt x="2912220" y="3517613"/>
                </a:lnTo>
                <a:lnTo>
                  <a:pt x="2871608" y="3495958"/>
                </a:lnTo>
                <a:lnTo>
                  <a:pt x="2831184" y="3473998"/>
                </a:lnTo>
                <a:lnTo>
                  <a:pt x="2790950" y="3451736"/>
                </a:lnTo>
                <a:lnTo>
                  <a:pt x="2750907" y="3429172"/>
                </a:lnTo>
                <a:lnTo>
                  <a:pt x="2711056" y="3406309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6"/>
                </a:lnTo>
                <a:lnTo>
                  <a:pt x="2553611" y="3311889"/>
                </a:lnTo>
                <a:lnTo>
                  <a:pt x="2514747" y="3287550"/>
                </a:lnTo>
                <a:lnTo>
                  <a:pt x="2476084" y="3262920"/>
                </a:lnTo>
                <a:lnTo>
                  <a:pt x="2437625" y="3238002"/>
                </a:lnTo>
                <a:lnTo>
                  <a:pt x="2399371" y="3212796"/>
                </a:lnTo>
                <a:lnTo>
                  <a:pt x="2361323" y="3187304"/>
                </a:lnTo>
                <a:lnTo>
                  <a:pt x="2323483" y="3161527"/>
                </a:lnTo>
                <a:lnTo>
                  <a:pt x="2285853" y="3135468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8"/>
                </a:lnTo>
                <a:lnTo>
                  <a:pt x="2137457" y="3028432"/>
                </a:lnTo>
                <a:lnTo>
                  <a:pt x="2100897" y="3000981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2"/>
                </a:lnTo>
                <a:lnTo>
                  <a:pt x="1956859" y="2888455"/>
                </a:lnTo>
                <a:lnTo>
                  <a:pt x="1921408" y="2859651"/>
                </a:lnTo>
                <a:lnTo>
                  <a:pt x="1886183" y="2830581"/>
                </a:lnTo>
                <a:lnTo>
                  <a:pt x="1851185" y="2801246"/>
                </a:lnTo>
                <a:lnTo>
                  <a:pt x="1816418" y="2771648"/>
                </a:lnTo>
                <a:lnTo>
                  <a:pt x="1781881" y="2741788"/>
                </a:lnTo>
                <a:lnTo>
                  <a:pt x="1747576" y="2711669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1" y="2493683"/>
                </a:lnTo>
                <a:lnTo>
                  <a:pt x="1481691" y="2461539"/>
                </a:lnTo>
                <a:lnTo>
                  <a:pt x="1449547" y="2429149"/>
                </a:lnTo>
                <a:lnTo>
                  <a:pt x="1417651" y="2396514"/>
                </a:lnTo>
                <a:lnTo>
                  <a:pt x="1386004" y="2363636"/>
                </a:lnTo>
                <a:lnTo>
                  <a:pt x="1354608" y="2330516"/>
                </a:lnTo>
                <a:lnTo>
                  <a:pt x="1323464" y="2297157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3"/>
                </a:lnTo>
                <a:lnTo>
                  <a:pt x="1201442" y="2161348"/>
                </a:lnTo>
                <a:lnTo>
                  <a:pt x="1171583" y="2126811"/>
                </a:lnTo>
                <a:lnTo>
                  <a:pt x="1141985" y="2092043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9"/>
                </a:lnTo>
                <a:lnTo>
                  <a:pt x="1026239" y="1950692"/>
                </a:lnTo>
                <a:lnTo>
                  <a:pt x="997972" y="1914793"/>
                </a:lnTo>
                <a:lnTo>
                  <a:pt x="969975" y="1878672"/>
                </a:lnTo>
                <a:lnTo>
                  <a:pt x="942251" y="1842330"/>
                </a:lnTo>
                <a:lnTo>
                  <a:pt x="914800" y="1805770"/>
                </a:lnTo>
                <a:lnTo>
                  <a:pt x="887624" y="1768993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4"/>
                </a:lnTo>
                <a:lnTo>
                  <a:pt x="781705" y="1619743"/>
                </a:lnTo>
                <a:lnTo>
                  <a:pt x="755929" y="1581903"/>
                </a:lnTo>
                <a:lnTo>
                  <a:pt x="730437" y="1543856"/>
                </a:lnTo>
                <a:lnTo>
                  <a:pt x="705231" y="1505601"/>
                </a:lnTo>
                <a:lnTo>
                  <a:pt x="680312" y="1467142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7"/>
                </a:lnTo>
                <a:lnTo>
                  <a:pt x="560086" y="1271826"/>
                </a:lnTo>
                <a:lnTo>
                  <a:pt x="536924" y="1232170"/>
                </a:lnTo>
                <a:lnTo>
                  <a:pt x="514061" y="1192319"/>
                </a:lnTo>
                <a:lnTo>
                  <a:pt x="491498" y="1152276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3"/>
                </a:lnTo>
                <a:lnTo>
                  <a:pt x="342074" y="866707"/>
                </a:lnTo>
                <a:lnTo>
                  <a:pt x="302167" y="783469"/>
                </a:lnTo>
                <a:lnTo>
                  <a:pt x="263519" y="699522"/>
                </a:lnTo>
                <a:lnTo>
                  <a:pt x="226144" y="614877"/>
                </a:lnTo>
                <a:lnTo>
                  <a:pt x="190053" y="529548"/>
                </a:lnTo>
                <a:lnTo>
                  <a:pt x="155259" y="443545"/>
                </a:lnTo>
                <a:lnTo>
                  <a:pt x="121774" y="356883"/>
                </a:lnTo>
                <a:lnTo>
                  <a:pt x="89611" y="269572"/>
                </a:lnTo>
                <a:lnTo>
                  <a:pt x="58781" y="181625"/>
                </a:lnTo>
                <a:lnTo>
                  <a:pt x="29297" y="93054"/>
                </a:lnTo>
                <a:lnTo>
                  <a:pt x="0" y="0"/>
                </a:lnTo>
                <a:lnTo>
                  <a:pt x="2884392" y="0"/>
                </a:lnTo>
                <a:lnTo>
                  <a:pt x="2892217" y="12620"/>
                </a:lnTo>
                <a:lnTo>
                  <a:pt x="2916449" y="50542"/>
                </a:lnTo>
                <a:lnTo>
                  <a:pt x="2941182" y="88108"/>
                </a:lnTo>
                <a:lnTo>
                  <a:pt x="2966411" y="125316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2" y="305793"/>
                </a:lnTo>
                <a:lnTo>
                  <a:pt x="3127938" y="340744"/>
                </a:lnTo>
                <a:lnTo>
                  <a:pt x="3156507" y="375302"/>
                </a:lnTo>
                <a:lnTo>
                  <a:pt x="3185535" y="409463"/>
                </a:lnTo>
                <a:lnTo>
                  <a:pt x="3215016" y="443222"/>
                </a:lnTo>
                <a:lnTo>
                  <a:pt x="3244947" y="476575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6"/>
                </a:lnTo>
                <a:lnTo>
                  <a:pt x="3369063" y="605825"/>
                </a:lnTo>
                <a:lnTo>
                  <a:pt x="3401168" y="637074"/>
                </a:lnTo>
                <a:lnTo>
                  <a:pt x="3433693" y="667888"/>
                </a:lnTo>
                <a:lnTo>
                  <a:pt x="3466635" y="698262"/>
                </a:lnTo>
                <a:lnTo>
                  <a:pt x="3499987" y="728193"/>
                </a:lnTo>
                <a:lnTo>
                  <a:pt x="3533747" y="757674"/>
                </a:lnTo>
                <a:lnTo>
                  <a:pt x="3567908" y="786702"/>
                </a:lnTo>
                <a:lnTo>
                  <a:pt x="3602467" y="815271"/>
                </a:lnTo>
                <a:lnTo>
                  <a:pt x="3637417" y="843377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70"/>
                </a:lnTo>
                <a:lnTo>
                  <a:pt x="3781052" y="951077"/>
                </a:lnTo>
                <a:lnTo>
                  <a:pt x="3817895" y="976797"/>
                </a:lnTo>
                <a:lnTo>
                  <a:pt x="3855103" y="1002026"/>
                </a:lnTo>
                <a:lnTo>
                  <a:pt x="3892669" y="1026759"/>
                </a:lnTo>
                <a:lnTo>
                  <a:pt x="3930591" y="1050991"/>
                </a:lnTo>
                <a:lnTo>
                  <a:pt x="3934076" y="1053152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8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5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1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5"/>
                </a:lnTo>
                <a:lnTo>
                  <a:pt x="362183" y="495962"/>
                </a:lnTo>
                <a:lnTo>
                  <a:pt x="387683" y="535335"/>
                </a:lnTo>
                <a:lnTo>
                  <a:pt x="412846" y="574871"/>
                </a:lnTo>
                <a:lnTo>
                  <a:pt x="437670" y="614568"/>
                </a:lnTo>
                <a:lnTo>
                  <a:pt x="462156" y="654425"/>
                </a:lnTo>
                <a:lnTo>
                  <a:pt x="486303" y="694439"/>
                </a:lnTo>
                <a:lnTo>
                  <a:pt x="510112" y="734608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0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2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0"/>
                </a:lnTo>
                <a:lnTo>
                  <a:pt x="1009837" y="1826331"/>
                </a:lnTo>
                <a:lnTo>
                  <a:pt x="1024450" y="1869869"/>
                </a:lnTo>
                <a:lnTo>
                  <a:pt x="1038721" y="1913501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5"/>
                </a:lnTo>
                <a:lnTo>
                  <a:pt x="1117142" y="2177160"/>
                </a:lnTo>
                <a:lnTo>
                  <a:pt x="1129011" y="2221393"/>
                </a:lnTo>
                <a:lnTo>
                  <a:pt x="1140535" y="2265704"/>
                </a:lnTo>
                <a:lnTo>
                  <a:pt x="1151716" y="2310090"/>
                </a:lnTo>
                <a:lnTo>
                  <a:pt x="1162553" y="2354550"/>
                </a:lnTo>
                <a:lnTo>
                  <a:pt x="1173045" y="2399079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5"/>
                </a:lnTo>
                <a:lnTo>
                  <a:pt x="1228763" y="2667625"/>
                </a:lnTo>
                <a:lnTo>
                  <a:pt x="1236842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3" y="2892964"/>
                </a:lnTo>
                <a:lnTo>
                  <a:pt x="1272054" y="2938175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29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7"/>
                </a:lnTo>
                <a:lnTo>
                  <a:pt x="1323068" y="3529026"/>
                </a:lnTo>
                <a:lnTo>
                  <a:pt x="1324560" y="3574639"/>
                </a:lnTo>
                <a:lnTo>
                  <a:pt x="1325704" y="3620265"/>
                </a:lnTo>
                <a:lnTo>
                  <a:pt x="1326500" y="3665901"/>
                </a:lnTo>
                <a:lnTo>
                  <a:pt x="1326948" y="3711546"/>
                </a:lnTo>
                <a:lnTo>
                  <a:pt x="1327047" y="3757196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4"/>
                </a:lnTo>
                <a:lnTo>
                  <a:pt x="1320314" y="4031106"/>
                </a:lnTo>
                <a:lnTo>
                  <a:pt x="1317969" y="4076738"/>
                </a:lnTo>
                <a:lnTo>
                  <a:pt x="1315275" y="4122360"/>
                </a:lnTo>
                <a:lnTo>
                  <a:pt x="1312230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1" y="4758673"/>
                </a:lnTo>
                <a:lnTo>
                  <a:pt x="1232794" y="4803867"/>
                </a:lnTo>
                <a:lnTo>
                  <a:pt x="1224484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4"/>
                </a:lnTo>
                <a:lnTo>
                  <a:pt x="1187723" y="5029108"/>
                </a:lnTo>
                <a:lnTo>
                  <a:pt x="1177651" y="5073996"/>
                </a:lnTo>
                <a:lnTo>
                  <a:pt x="1167227" y="5118824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5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6" y="5695275"/>
                </a:lnTo>
                <a:lnTo>
                  <a:pt x="984146" y="5739055"/>
                </a:lnTo>
                <a:lnTo>
                  <a:pt x="968410" y="5782744"/>
                </a:lnTo>
                <a:lnTo>
                  <a:pt x="952320" y="5826340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49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699"/>
                </a:lnTo>
                <a:lnTo>
                  <a:pt x="751836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1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0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7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7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0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6"/>
                </a:lnTo>
                <a:lnTo>
                  <a:pt x="105925" y="7354136"/>
                </a:lnTo>
                <a:lnTo>
                  <a:pt x="76229" y="7392590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592946" y="1661654"/>
            <a:ext cx="16421735" cy="8621395"/>
            <a:chOff x="1592946" y="1661654"/>
            <a:chExt cx="16421735" cy="86213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2812" y="7444252"/>
              <a:ext cx="2371724" cy="2838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46" y="1661654"/>
              <a:ext cx="15668624" cy="69627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9140" y="3304183"/>
              <a:ext cx="1857374" cy="11715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1491" y="2673305"/>
              <a:ext cx="200025" cy="2000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22028" y="339821"/>
            <a:ext cx="12027572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dirty="0">
                <a:latin typeface="Verdana"/>
                <a:cs typeface="Verdana"/>
              </a:rPr>
              <a:t>A</a:t>
            </a:r>
            <a:r>
              <a:rPr sz="8200" b="1" i="1" spc="-90" dirty="0">
                <a:latin typeface="Verdana"/>
                <a:cs typeface="Verdana"/>
              </a:rPr>
              <a:t>dd</a:t>
            </a:r>
            <a:r>
              <a:rPr sz="8200" b="1" i="1" spc="-295" dirty="0">
                <a:latin typeface="Verdana"/>
                <a:cs typeface="Verdana"/>
              </a:rPr>
              <a:t>e</a:t>
            </a:r>
            <a:r>
              <a:rPr sz="8200" b="1" i="1" spc="-440" dirty="0">
                <a:latin typeface="Verdana"/>
                <a:cs typeface="Verdana"/>
              </a:rPr>
              <a:t>r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1515" dirty="0">
                <a:latin typeface="Verdana"/>
                <a:cs typeface="Verdana"/>
              </a:rPr>
              <a:t>(</a:t>
            </a:r>
            <a:r>
              <a:rPr sz="8200" b="1" i="1" spc="-150" dirty="0">
                <a:latin typeface="Verdana"/>
                <a:cs typeface="Verdana"/>
              </a:rPr>
              <a:t>F</a:t>
            </a:r>
            <a:r>
              <a:rPr sz="8200" b="1" i="1" spc="-245" dirty="0">
                <a:latin typeface="Verdana"/>
                <a:cs typeface="Verdana"/>
              </a:rPr>
              <a:t>u</a:t>
            </a:r>
            <a:r>
              <a:rPr sz="8200" b="1" i="1" spc="-320" dirty="0">
                <a:latin typeface="Verdana"/>
                <a:cs typeface="Verdana"/>
              </a:rPr>
              <a:t>ll</a:t>
            </a:r>
            <a:r>
              <a:rPr sz="8200" b="1" i="1" spc="-835" dirty="0">
                <a:latin typeface="Verdana"/>
                <a:cs typeface="Verdana"/>
              </a:rPr>
              <a:t>-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90" dirty="0">
                <a:latin typeface="Verdana"/>
                <a:cs typeface="Verdana"/>
              </a:rPr>
              <a:t>dd</a:t>
            </a:r>
            <a:r>
              <a:rPr sz="8200" b="1" i="1" spc="-295" dirty="0">
                <a:latin typeface="Verdana"/>
                <a:cs typeface="Verdana"/>
              </a:rPr>
              <a:t>e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-1430" dirty="0">
                <a:latin typeface="Verdana"/>
                <a:cs typeface="Verdana"/>
              </a:rPr>
              <a:t>)</a:t>
            </a:r>
            <a:endParaRPr sz="82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0693" y="2019946"/>
            <a:ext cx="13147040" cy="6360795"/>
          </a:xfrm>
          <a:prstGeom prst="rect">
            <a:avLst/>
          </a:prstGeom>
        </p:spPr>
        <p:txBody>
          <a:bodyPr vert="horz" wrap="square" lIns="0" tIns="320040" rIns="0" bIns="0" rtlCol="0">
            <a:spAutoFit/>
          </a:bodyPr>
          <a:lstStyle/>
          <a:p>
            <a:pPr marL="1171575">
              <a:lnSpc>
                <a:spcPct val="100000"/>
              </a:lnSpc>
              <a:spcBef>
                <a:spcPts val="2520"/>
              </a:spcBef>
            </a:pPr>
            <a:r>
              <a:rPr sz="4950" b="1" spc="190" dirty="0">
                <a:solidFill>
                  <a:srgbClr val="FFFFFF"/>
                </a:solidFill>
                <a:latin typeface="Tahoma"/>
                <a:cs typeface="Tahoma"/>
              </a:rPr>
              <a:t>Defination</a:t>
            </a:r>
            <a:r>
              <a:rPr sz="495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950" b="1" spc="-395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4950">
              <a:latin typeface="Tahoma"/>
              <a:cs typeface="Tahoma"/>
            </a:endParaRPr>
          </a:p>
          <a:p>
            <a:pPr marL="3862704" marR="1398905" indent="-2273935">
              <a:lnSpc>
                <a:spcPct val="115799"/>
              </a:lnSpc>
              <a:spcBef>
                <a:spcPts val="1425"/>
              </a:spcBef>
            </a:pPr>
            <a:r>
              <a:rPr sz="4750" spc="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5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7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7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450">
              <a:latin typeface="Verdana"/>
              <a:cs typeface="Verdana"/>
            </a:endParaRPr>
          </a:p>
          <a:p>
            <a:pPr marL="12065" marR="5080" algn="ctr">
              <a:lnSpc>
                <a:spcPts val="4800"/>
              </a:lnSpc>
            </a:pP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FULL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ADDER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CIRCUIT,</a:t>
            </a:r>
            <a:r>
              <a:rPr sz="48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ON A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BASIC</a:t>
            </a:r>
            <a:r>
              <a:rPr sz="4850" spc="-1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LEVEL, </a:t>
            </a:r>
            <a:r>
              <a:rPr sz="4850" spc="-26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IS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USED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TO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 ADD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3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BITS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TO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GIVE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THEIR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SUM </a:t>
            </a:r>
            <a:r>
              <a:rPr sz="4850" spc="-26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AND </a:t>
            </a:r>
            <a:r>
              <a:rPr sz="4850" spc="-20" dirty="0">
                <a:solidFill>
                  <a:srgbClr val="FFFFFF"/>
                </a:solidFill>
                <a:latin typeface="Consolas"/>
                <a:cs typeface="Consolas"/>
              </a:rPr>
              <a:t>A </a:t>
            </a:r>
            <a:r>
              <a:rPr sz="4850" spc="-25" dirty="0">
                <a:solidFill>
                  <a:srgbClr val="FFFFFF"/>
                </a:solidFill>
                <a:latin typeface="Consolas"/>
                <a:cs typeface="Consolas"/>
              </a:rPr>
              <a:t>CARRY.</a:t>
            </a:r>
            <a:endParaRPr sz="48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42812" y="7444251"/>
            <a:ext cx="2371724" cy="2838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8650" y="464654"/>
            <a:ext cx="542798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130" dirty="0">
                <a:latin typeface="Verdana"/>
                <a:cs typeface="Verdana"/>
              </a:rPr>
              <a:t>C</a:t>
            </a:r>
            <a:r>
              <a:rPr sz="5350" spc="25" dirty="0">
                <a:latin typeface="Verdana"/>
                <a:cs typeface="Verdana"/>
              </a:rPr>
              <a:t>i</a:t>
            </a:r>
            <a:r>
              <a:rPr sz="5350" spc="-90" dirty="0">
                <a:latin typeface="Verdana"/>
                <a:cs typeface="Verdana"/>
              </a:rPr>
              <a:t>r</a:t>
            </a:r>
            <a:r>
              <a:rPr sz="5350" spc="265" dirty="0">
                <a:latin typeface="Verdana"/>
                <a:cs typeface="Verdana"/>
              </a:rPr>
              <a:t>c</a:t>
            </a:r>
            <a:r>
              <a:rPr sz="5350" spc="235" dirty="0">
                <a:latin typeface="Verdana"/>
                <a:cs typeface="Verdana"/>
              </a:rPr>
              <a:t>u</a:t>
            </a:r>
            <a:r>
              <a:rPr sz="5350" spc="25" dirty="0">
                <a:latin typeface="Verdana"/>
                <a:cs typeface="Verdana"/>
              </a:rPr>
              <a:t>i</a:t>
            </a:r>
            <a:r>
              <a:rPr sz="5350" spc="110" dirty="0">
                <a:latin typeface="Verdana"/>
                <a:cs typeface="Verdana"/>
              </a:rPr>
              <a:t>t</a:t>
            </a:r>
            <a:r>
              <a:rPr sz="5350" spc="-440" dirty="0">
                <a:latin typeface="Verdana"/>
                <a:cs typeface="Verdana"/>
              </a:rPr>
              <a:t> </a:t>
            </a:r>
            <a:r>
              <a:rPr sz="5350" spc="315" dirty="0">
                <a:latin typeface="Verdana"/>
                <a:cs typeface="Verdana"/>
              </a:rPr>
              <a:t>d</a:t>
            </a:r>
            <a:r>
              <a:rPr sz="5350" spc="25" dirty="0">
                <a:latin typeface="Verdana"/>
                <a:cs typeface="Verdana"/>
              </a:rPr>
              <a:t>i</a:t>
            </a:r>
            <a:r>
              <a:rPr sz="5350" spc="-15" dirty="0">
                <a:latin typeface="Verdana"/>
                <a:cs typeface="Verdana"/>
              </a:rPr>
              <a:t>a</a:t>
            </a:r>
            <a:r>
              <a:rPr sz="5350" spc="360" dirty="0">
                <a:latin typeface="Verdana"/>
                <a:cs typeface="Verdana"/>
              </a:rPr>
              <a:t>g</a:t>
            </a:r>
            <a:r>
              <a:rPr sz="5350" spc="-90" dirty="0">
                <a:latin typeface="Verdana"/>
                <a:cs typeface="Verdana"/>
              </a:rPr>
              <a:t>r</a:t>
            </a:r>
            <a:r>
              <a:rPr sz="5350" spc="-15" dirty="0">
                <a:latin typeface="Verdana"/>
                <a:cs typeface="Verdana"/>
              </a:rPr>
              <a:t>a</a:t>
            </a:r>
            <a:r>
              <a:rPr sz="5350" spc="459" dirty="0">
                <a:latin typeface="Verdana"/>
                <a:cs typeface="Verdana"/>
              </a:rPr>
              <a:t>m</a:t>
            </a:r>
            <a:endParaRPr sz="53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86287" y="1254490"/>
            <a:ext cx="6496685" cy="153035"/>
            <a:chOff x="5686287" y="1254490"/>
            <a:chExt cx="6496685" cy="153035"/>
          </a:xfrm>
        </p:grpSpPr>
        <p:sp>
          <p:nvSpPr>
            <p:cNvPr id="6" name="object 6"/>
            <p:cNvSpPr/>
            <p:nvPr/>
          </p:nvSpPr>
          <p:spPr>
            <a:xfrm>
              <a:off x="5810180" y="1330696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287" y="1254490"/>
              <a:ext cx="152479" cy="1524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9906" y="1254490"/>
              <a:ext cx="152479" cy="15241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8749" y="1897481"/>
            <a:ext cx="12182473" cy="7696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652076"/>
            <a:ext cx="1961514" cy="1635125"/>
          </a:xfrm>
          <a:custGeom>
            <a:avLst/>
            <a:gdLst/>
            <a:ahLst/>
            <a:cxnLst/>
            <a:rect l="l" t="t" r="r" b="b"/>
            <a:pathLst>
              <a:path w="1961514" h="1635125">
                <a:moveTo>
                  <a:pt x="374724" y="697"/>
                </a:moveTo>
                <a:lnTo>
                  <a:pt x="278314" y="697"/>
                </a:lnTo>
                <a:lnTo>
                  <a:pt x="326519" y="0"/>
                </a:lnTo>
                <a:lnTo>
                  <a:pt x="374724" y="697"/>
                </a:lnTo>
                <a:close/>
              </a:path>
              <a:path w="1961514" h="1635125">
                <a:moveTo>
                  <a:pt x="1961442" y="1634922"/>
                </a:moveTo>
                <a:lnTo>
                  <a:pt x="0" y="1634922"/>
                </a:lnTo>
                <a:lnTo>
                  <a:pt x="0" y="32651"/>
                </a:lnTo>
                <a:lnTo>
                  <a:pt x="42865" y="24518"/>
                </a:lnTo>
                <a:lnTo>
                  <a:pt x="89147" y="17106"/>
                </a:lnTo>
                <a:lnTo>
                  <a:pt x="135852" y="10999"/>
                </a:lnTo>
                <a:lnTo>
                  <a:pt x="182961" y="6215"/>
                </a:lnTo>
                <a:lnTo>
                  <a:pt x="230455" y="2775"/>
                </a:lnTo>
                <a:lnTo>
                  <a:pt x="278314" y="697"/>
                </a:lnTo>
                <a:lnTo>
                  <a:pt x="374724" y="697"/>
                </a:lnTo>
                <a:lnTo>
                  <a:pt x="422583" y="2775"/>
                </a:lnTo>
                <a:lnTo>
                  <a:pt x="470076" y="6215"/>
                </a:lnTo>
                <a:lnTo>
                  <a:pt x="517185" y="10999"/>
                </a:lnTo>
                <a:lnTo>
                  <a:pt x="563890" y="17106"/>
                </a:lnTo>
                <a:lnTo>
                  <a:pt x="610173" y="24518"/>
                </a:lnTo>
                <a:lnTo>
                  <a:pt x="656013" y="33215"/>
                </a:lnTo>
                <a:lnTo>
                  <a:pt x="701392" y="43179"/>
                </a:lnTo>
                <a:lnTo>
                  <a:pt x="746290" y="54390"/>
                </a:lnTo>
                <a:lnTo>
                  <a:pt x="790689" y="66829"/>
                </a:lnTo>
                <a:lnTo>
                  <a:pt x="834569" y="80476"/>
                </a:lnTo>
                <a:lnTo>
                  <a:pt x="877911" y="95313"/>
                </a:lnTo>
                <a:lnTo>
                  <a:pt x="920696" y="111321"/>
                </a:lnTo>
                <a:lnTo>
                  <a:pt x="962904" y="128480"/>
                </a:lnTo>
                <a:lnTo>
                  <a:pt x="1004518" y="146771"/>
                </a:lnTo>
                <a:lnTo>
                  <a:pt x="1045516" y="166175"/>
                </a:lnTo>
                <a:lnTo>
                  <a:pt x="1085881" y="186673"/>
                </a:lnTo>
                <a:lnTo>
                  <a:pt x="1125593" y="208245"/>
                </a:lnTo>
                <a:lnTo>
                  <a:pt x="1164633" y="230873"/>
                </a:lnTo>
                <a:lnTo>
                  <a:pt x="1202982" y="254537"/>
                </a:lnTo>
                <a:lnTo>
                  <a:pt x="1240620" y="279219"/>
                </a:lnTo>
                <a:lnTo>
                  <a:pt x="1277528" y="304898"/>
                </a:lnTo>
                <a:lnTo>
                  <a:pt x="1313688" y="331556"/>
                </a:lnTo>
                <a:lnTo>
                  <a:pt x="1349080" y="359174"/>
                </a:lnTo>
                <a:lnTo>
                  <a:pt x="1383684" y="387732"/>
                </a:lnTo>
                <a:lnTo>
                  <a:pt x="1417483" y="417211"/>
                </a:lnTo>
                <a:lnTo>
                  <a:pt x="1450455" y="447593"/>
                </a:lnTo>
                <a:lnTo>
                  <a:pt x="1482584" y="478857"/>
                </a:lnTo>
                <a:lnTo>
                  <a:pt x="1513848" y="510986"/>
                </a:lnTo>
                <a:lnTo>
                  <a:pt x="1544230" y="543959"/>
                </a:lnTo>
                <a:lnTo>
                  <a:pt x="1573709" y="577757"/>
                </a:lnTo>
                <a:lnTo>
                  <a:pt x="1602267" y="612362"/>
                </a:lnTo>
                <a:lnTo>
                  <a:pt x="1629885" y="647753"/>
                </a:lnTo>
                <a:lnTo>
                  <a:pt x="1656543" y="683913"/>
                </a:lnTo>
                <a:lnTo>
                  <a:pt x="1682222" y="720821"/>
                </a:lnTo>
                <a:lnTo>
                  <a:pt x="1706904" y="758460"/>
                </a:lnTo>
                <a:lnTo>
                  <a:pt x="1730568" y="796808"/>
                </a:lnTo>
                <a:lnTo>
                  <a:pt x="1753196" y="835848"/>
                </a:lnTo>
                <a:lnTo>
                  <a:pt x="1774768" y="875560"/>
                </a:lnTo>
                <a:lnTo>
                  <a:pt x="1795266" y="915925"/>
                </a:lnTo>
                <a:lnTo>
                  <a:pt x="1814670" y="956923"/>
                </a:lnTo>
                <a:lnTo>
                  <a:pt x="1832961" y="998537"/>
                </a:lnTo>
                <a:lnTo>
                  <a:pt x="1850120" y="1040745"/>
                </a:lnTo>
                <a:lnTo>
                  <a:pt x="1866128" y="1083530"/>
                </a:lnTo>
                <a:lnTo>
                  <a:pt x="1880965" y="1126872"/>
                </a:lnTo>
                <a:lnTo>
                  <a:pt x="1894612" y="1170752"/>
                </a:lnTo>
                <a:lnTo>
                  <a:pt x="1907051" y="1215151"/>
                </a:lnTo>
                <a:lnTo>
                  <a:pt x="1918262" y="1260050"/>
                </a:lnTo>
                <a:lnTo>
                  <a:pt x="1928226" y="1305428"/>
                </a:lnTo>
                <a:lnTo>
                  <a:pt x="1936923" y="1351269"/>
                </a:lnTo>
                <a:lnTo>
                  <a:pt x="1944335" y="1397551"/>
                </a:lnTo>
                <a:lnTo>
                  <a:pt x="1950442" y="1444256"/>
                </a:lnTo>
                <a:lnTo>
                  <a:pt x="1955226" y="1491365"/>
                </a:lnTo>
                <a:lnTo>
                  <a:pt x="1958666" y="1538858"/>
                </a:lnTo>
                <a:lnTo>
                  <a:pt x="1960744" y="1586717"/>
                </a:lnTo>
                <a:lnTo>
                  <a:pt x="1961442" y="1634922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61442" y="1"/>
            <a:ext cx="3267710" cy="2099310"/>
          </a:xfrm>
          <a:custGeom>
            <a:avLst/>
            <a:gdLst/>
            <a:ahLst/>
            <a:cxnLst/>
            <a:rect l="l" t="t" r="r" b="b"/>
            <a:pathLst>
              <a:path w="3267710" h="2099310">
                <a:moveTo>
                  <a:pt x="1917140" y="2086178"/>
                </a:moveTo>
                <a:lnTo>
                  <a:pt x="1350971" y="2086178"/>
                </a:lnTo>
                <a:lnTo>
                  <a:pt x="1083820" y="2009978"/>
                </a:lnTo>
                <a:lnTo>
                  <a:pt x="1041105" y="1997278"/>
                </a:lnTo>
                <a:lnTo>
                  <a:pt x="998959" y="1971878"/>
                </a:lnTo>
                <a:lnTo>
                  <a:pt x="957401" y="1959178"/>
                </a:lnTo>
                <a:lnTo>
                  <a:pt x="916451" y="1933778"/>
                </a:lnTo>
                <a:lnTo>
                  <a:pt x="876128" y="1921078"/>
                </a:lnTo>
                <a:lnTo>
                  <a:pt x="836452" y="1895678"/>
                </a:lnTo>
                <a:lnTo>
                  <a:pt x="797442" y="1870278"/>
                </a:lnTo>
                <a:lnTo>
                  <a:pt x="759118" y="1844878"/>
                </a:lnTo>
                <a:lnTo>
                  <a:pt x="721498" y="1819478"/>
                </a:lnTo>
                <a:lnTo>
                  <a:pt x="684604" y="1794078"/>
                </a:lnTo>
                <a:lnTo>
                  <a:pt x="648453" y="1768678"/>
                </a:lnTo>
                <a:lnTo>
                  <a:pt x="613065" y="1743278"/>
                </a:lnTo>
                <a:lnTo>
                  <a:pt x="578460" y="1717878"/>
                </a:lnTo>
                <a:lnTo>
                  <a:pt x="544657" y="1692478"/>
                </a:lnTo>
                <a:lnTo>
                  <a:pt x="511676" y="1654378"/>
                </a:lnTo>
                <a:lnTo>
                  <a:pt x="479536" y="1628978"/>
                </a:lnTo>
                <a:lnTo>
                  <a:pt x="448257" y="1590878"/>
                </a:lnTo>
                <a:lnTo>
                  <a:pt x="417857" y="1565478"/>
                </a:lnTo>
                <a:lnTo>
                  <a:pt x="388357" y="1527378"/>
                </a:lnTo>
                <a:lnTo>
                  <a:pt x="359776" y="1489278"/>
                </a:lnTo>
                <a:lnTo>
                  <a:pt x="332133" y="1451178"/>
                </a:lnTo>
                <a:lnTo>
                  <a:pt x="305447" y="1425778"/>
                </a:lnTo>
                <a:lnTo>
                  <a:pt x="279739" y="1387678"/>
                </a:lnTo>
                <a:lnTo>
                  <a:pt x="255027" y="1349578"/>
                </a:lnTo>
                <a:lnTo>
                  <a:pt x="231331" y="1311478"/>
                </a:lnTo>
                <a:lnTo>
                  <a:pt x="208671" y="1273378"/>
                </a:lnTo>
                <a:lnTo>
                  <a:pt x="187065" y="1222578"/>
                </a:lnTo>
                <a:lnTo>
                  <a:pt x="166534" y="1184478"/>
                </a:lnTo>
                <a:lnTo>
                  <a:pt x="147097" y="1146378"/>
                </a:lnTo>
                <a:lnTo>
                  <a:pt x="128772" y="1108278"/>
                </a:lnTo>
                <a:lnTo>
                  <a:pt x="111581" y="1057478"/>
                </a:lnTo>
                <a:lnTo>
                  <a:pt x="95541" y="1019378"/>
                </a:lnTo>
                <a:lnTo>
                  <a:pt x="80673" y="981278"/>
                </a:lnTo>
                <a:lnTo>
                  <a:pt x="66996" y="930477"/>
                </a:lnTo>
                <a:lnTo>
                  <a:pt x="54529" y="892377"/>
                </a:lnTo>
                <a:lnTo>
                  <a:pt x="43292" y="841577"/>
                </a:lnTo>
                <a:lnTo>
                  <a:pt x="33304" y="803477"/>
                </a:lnTo>
                <a:lnTo>
                  <a:pt x="24585" y="752677"/>
                </a:lnTo>
                <a:lnTo>
                  <a:pt x="17153" y="701877"/>
                </a:lnTo>
                <a:lnTo>
                  <a:pt x="11030" y="663777"/>
                </a:lnTo>
                <a:lnTo>
                  <a:pt x="6233" y="612977"/>
                </a:lnTo>
                <a:lnTo>
                  <a:pt x="2783" y="562177"/>
                </a:lnTo>
                <a:lnTo>
                  <a:pt x="699" y="511377"/>
                </a:lnTo>
                <a:lnTo>
                  <a:pt x="0" y="473277"/>
                </a:lnTo>
                <a:lnTo>
                  <a:pt x="699" y="422477"/>
                </a:lnTo>
                <a:lnTo>
                  <a:pt x="2783" y="371677"/>
                </a:lnTo>
                <a:lnTo>
                  <a:pt x="6233" y="320877"/>
                </a:lnTo>
                <a:lnTo>
                  <a:pt x="11030" y="282777"/>
                </a:lnTo>
                <a:lnTo>
                  <a:pt x="17153" y="231977"/>
                </a:lnTo>
                <a:lnTo>
                  <a:pt x="24585" y="181177"/>
                </a:lnTo>
                <a:lnTo>
                  <a:pt x="33304" y="143077"/>
                </a:lnTo>
                <a:lnTo>
                  <a:pt x="43292" y="92277"/>
                </a:lnTo>
                <a:lnTo>
                  <a:pt x="54529" y="54177"/>
                </a:lnTo>
                <a:lnTo>
                  <a:pt x="66996" y="3377"/>
                </a:lnTo>
                <a:lnTo>
                  <a:pt x="68208" y="0"/>
                </a:lnTo>
                <a:lnTo>
                  <a:pt x="1072246" y="0"/>
                </a:lnTo>
                <a:lnTo>
                  <a:pt x="1069590" y="3377"/>
                </a:lnTo>
                <a:lnTo>
                  <a:pt x="1041721" y="41477"/>
                </a:lnTo>
                <a:lnTo>
                  <a:pt x="1016037" y="79577"/>
                </a:lnTo>
                <a:lnTo>
                  <a:pt x="992637" y="117677"/>
                </a:lnTo>
                <a:lnTo>
                  <a:pt x="971618" y="155777"/>
                </a:lnTo>
                <a:lnTo>
                  <a:pt x="953082" y="193877"/>
                </a:lnTo>
                <a:lnTo>
                  <a:pt x="937125" y="231977"/>
                </a:lnTo>
                <a:lnTo>
                  <a:pt x="923848" y="282777"/>
                </a:lnTo>
                <a:lnTo>
                  <a:pt x="913349" y="333577"/>
                </a:lnTo>
                <a:lnTo>
                  <a:pt x="905727" y="371677"/>
                </a:lnTo>
                <a:lnTo>
                  <a:pt x="901081" y="422477"/>
                </a:lnTo>
                <a:lnTo>
                  <a:pt x="899511" y="473280"/>
                </a:lnTo>
                <a:lnTo>
                  <a:pt x="901081" y="511377"/>
                </a:lnTo>
                <a:lnTo>
                  <a:pt x="905727" y="562177"/>
                </a:lnTo>
                <a:lnTo>
                  <a:pt x="913349" y="612977"/>
                </a:lnTo>
                <a:lnTo>
                  <a:pt x="923848" y="651077"/>
                </a:lnTo>
                <a:lnTo>
                  <a:pt x="937125" y="701877"/>
                </a:lnTo>
                <a:lnTo>
                  <a:pt x="953082" y="739977"/>
                </a:lnTo>
                <a:lnTo>
                  <a:pt x="971618" y="790777"/>
                </a:lnTo>
                <a:lnTo>
                  <a:pt x="992637" y="828877"/>
                </a:lnTo>
                <a:lnTo>
                  <a:pt x="1016037" y="866977"/>
                </a:lnTo>
                <a:lnTo>
                  <a:pt x="1041721" y="905077"/>
                </a:lnTo>
                <a:lnTo>
                  <a:pt x="1069590" y="943177"/>
                </a:lnTo>
                <a:lnTo>
                  <a:pt x="1099544" y="968578"/>
                </a:lnTo>
                <a:lnTo>
                  <a:pt x="1131485" y="1006678"/>
                </a:lnTo>
                <a:lnTo>
                  <a:pt x="1165313" y="1032078"/>
                </a:lnTo>
                <a:lnTo>
                  <a:pt x="1200930" y="1057478"/>
                </a:lnTo>
                <a:lnTo>
                  <a:pt x="1238237" y="1082878"/>
                </a:lnTo>
                <a:lnTo>
                  <a:pt x="1277134" y="1108278"/>
                </a:lnTo>
                <a:lnTo>
                  <a:pt x="1317523" y="1133678"/>
                </a:lnTo>
                <a:lnTo>
                  <a:pt x="1359306" y="1146378"/>
                </a:lnTo>
                <a:lnTo>
                  <a:pt x="1402382" y="1171778"/>
                </a:lnTo>
                <a:lnTo>
                  <a:pt x="1446653" y="1184478"/>
                </a:lnTo>
                <a:lnTo>
                  <a:pt x="1492020" y="1184478"/>
                </a:lnTo>
                <a:lnTo>
                  <a:pt x="1538384" y="1197178"/>
                </a:lnTo>
                <a:lnTo>
                  <a:pt x="3095542" y="1197178"/>
                </a:lnTo>
                <a:lnTo>
                  <a:pt x="3081890" y="1222578"/>
                </a:lnTo>
                <a:lnTo>
                  <a:pt x="3060333" y="1273378"/>
                </a:lnTo>
                <a:lnTo>
                  <a:pt x="3037717" y="1311478"/>
                </a:lnTo>
                <a:lnTo>
                  <a:pt x="3014061" y="1349578"/>
                </a:lnTo>
                <a:lnTo>
                  <a:pt x="2989384" y="1387678"/>
                </a:lnTo>
                <a:lnTo>
                  <a:pt x="2963706" y="1425778"/>
                </a:lnTo>
                <a:lnTo>
                  <a:pt x="2937046" y="1451178"/>
                </a:lnTo>
                <a:lnTo>
                  <a:pt x="2909424" y="1489278"/>
                </a:lnTo>
                <a:lnTo>
                  <a:pt x="2880859" y="1527378"/>
                </a:lnTo>
                <a:lnTo>
                  <a:pt x="2851370" y="1565478"/>
                </a:lnTo>
                <a:lnTo>
                  <a:pt x="2820978" y="1590878"/>
                </a:lnTo>
                <a:lnTo>
                  <a:pt x="2789701" y="1628978"/>
                </a:lnTo>
                <a:lnTo>
                  <a:pt x="2757558" y="1654378"/>
                </a:lnTo>
                <a:lnTo>
                  <a:pt x="2724570" y="1692478"/>
                </a:lnTo>
                <a:lnTo>
                  <a:pt x="2690756" y="1717878"/>
                </a:lnTo>
                <a:lnTo>
                  <a:pt x="2656135" y="1743278"/>
                </a:lnTo>
                <a:lnTo>
                  <a:pt x="2620726" y="1768678"/>
                </a:lnTo>
                <a:lnTo>
                  <a:pt x="2584550" y="1794078"/>
                </a:lnTo>
                <a:lnTo>
                  <a:pt x="2547624" y="1819478"/>
                </a:lnTo>
                <a:lnTo>
                  <a:pt x="2509970" y="1844878"/>
                </a:lnTo>
                <a:lnTo>
                  <a:pt x="2471606" y="1870278"/>
                </a:lnTo>
                <a:lnTo>
                  <a:pt x="2432552" y="1895678"/>
                </a:lnTo>
                <a:lnTo>
                  <a:pt x="2392827" y="1921078"/>
                </a:lnTo>
                <a:lnTo>
                  <a:pt x="2352451" y="1933778"/>
                </a:lnTo>
                <a:lnTo>
                  <a:pt x="2311443" y="1959178"/>
                </a:lnTo>
                <a:lnTo>
                  <a:pt x="2269822" y="1971878"/>
                </a:lnTo>
                <a:lnTo>
                  <a:pt x="2227609" y="1997278"/>
                </a:lnTo>
                <a:lnTo>
                  <a:pt x="2184821" y="2009978"/>
                </a:lnTo>
                <a:lnTo>
                  <a:pt x="1917140" y="2086178"/>
                </a:lnTo>
                <a:close/>
              </a:path>
              <a:path w="3267710" h="2099310">
                <a:moveTo>
                  <a:pt x="3095542" y="1197178"/>
                </a:moveTo>
                <a:lnTo>
                  <a:pt x="1729030" y="1197178"/>
                </a:lnTo>
                <a:lnTo>
                  <a:pt x="1775394" y="1184478"/>
                </a:lnTo>
                <a:lnTo>
                  <a:pt x="1820761" y="1184478"/>
                </a:lnTo>
                <a:lnTo>
                  <a:pt x="1865032" y="1171778"/>
                </a:lnTo>
                <a:lnTo>
                  <a:pt x="1908108" y="1146378"/>
                </a:lnTo>
                <a:lnTo>
                  <a:pt x="1949890" y="1133678"/>
                </a:lnTo>
                <a:lnTo>
                  <a:pt x="1990279" y="1108278"/>
                </a:lnTo>
                <a:lnTo>
                  <a:pt x="2029177" y="1082878"/>
                </a:lnTo>
                <a:lnTo>
                  <a:pt x="2066484" y="1057478"/>
                </a:lnTo>
                <a:lnTo>
                  <a:pt x="2102101" y="1032078"/>
                </a:lnTo>
                <a:lnTo>
                  <a:pt x="2135929" y="1006678"/>
                </a:lnTo>
                <a:lnTo>
                  <a:pt x="2167870" y="968578"/>
                </a:lnTo>
                <a:lnTo>
                  <a:pt x="2197824" y="943177"/>
                </a:lnTo>
                <a:lnTo>
                  <a:pt x="2225692" y="905077"/>
                </a:lnTo>
                <a:lnTo>
                  <a:pt x="2251376" y="866977"/>
                </a:lnTo>
                <a:lnTo>
                  <a:pt x="2274777" y="828877"/>
                </a:lnTo>
                <a:lnTo>
                  <a:pt x="2295795" y="790777"/>
                </a:lnTo>
                <a:lnTo>
                  <a:pt x="2314332" y="739977"/>
                </a:lnTo>
                <a:lnTo>
                  <a:pt x="2330289" y="701877"/>
                </a:lnTo>
                <a:lnTo>
                  <a:pt x="2343566" y="651077"/>
                </a:lnTo>
                <a:lnTo>
                  <a:pt x="2354065" y="612977"/>
                </a:lnTo>
                <a:lnTo>
                  <a:pt x="2361687" y="562177"/>
                </a:lnTo>
                <a:lnTo>
                  <a:pt x="2366332" y="511377"/>
                </a:lnTo>
                <a:lnTo>
                  <a:pt x="2367903" y="473277"/>
                </a:lnTo>
                <a:lnTo>
                  <a:pt x="2366343" y="422477"/>
                </a:lnTo>
                <a:lnTo>
                  <a:pt x="2361730" y="371677"/>
                </a:lnTo>
                <a:lnTo>
                  <a:pt x="2354157" y="333577"/>
                </a:lnTo>
                <a:lnTo>
                  <a:pt x="2343723" y="282777"/>
                </a:lnTo>
                <a:lnTo>
                  <a:pt x="2330522" y="231977"/>
                </a:lnTo>
                <a:lnTo>
                  <a:pt x="2314651" y="193877"/>
                </a:lnTo>
                <a:lnTo>
                  <a:pt x="2296207" y="155777"/>
                </a:lnTo>
                <a:lnTo>
                  <a:pt x="2275285" y="117677"/>
                </a:lnTo>
                <a:lnTo>
                  <a:pt x="2251981" y="79577"/>
                </a:lnTo>
                <a:lnTo>
                  <a:pt x="2226393" y="41477"/>
                </a:lnTo>
                <a:lnTo>
                  <a:pt x="2198615" y="3377"/>
                </a:lnTo>
                <a:lnTo>
                  <a:pt x="2195966" y="0"/>
                </a:lnTo>
                <a:lnTo>
                  <a:pt x="3199399" y="0"/>
                </a:lnTo>
                <a:lnTo>
                  <a:pt x="3200609" y="3377"/>
                </a:lnTo>
                <a:lnTo>
                  <a:pt x="3213043" y="54177"/>
                </a:lnTo>
                <a:lnTo>
                  <a:pt x="3224249" y="92277"/>
                </a:lnTo>
                <a:lnTo>
                  <a:pt x="3234210" y="143077"/>
                </a:lnTo>
                <a:lnTo>
                  <a:pt x="3242904" y="181177"/>
                </a:lnTo>
                <a:lnTo>
                  <a:pt x="3250313" y="231977"/>
                </a:lnTo>
                <a:lnTo>
                  <a:pt x="3256418" y="282777"/>
                </a:lnTo>
                <a:lnTo>
                  <a:pt x="3261200" y="320877"/>
                </a:lnTo>
                <a:lnTo>
                  <a:pt x="3264640" y="371677"/>
                </a:lnTo>
                <a:lnTo>
                  <a:pt x="3266717" y="422477"/>
                </a:lnTo>
                <a:lnTo>
                  <a:pt x="3267414" y="473280"/>
                </a:lnTo>
                <a:lnTo>
                  <a:pt x="3266843" y="511377"/>
                </a:lnTo>
                <a:lnTo>
                  <a:pt x="3264882" y="562177"/>
                </a:lnTo>
                <a:lnTo>
                  <a:pt x="3261550" y="612977"/>
                </a:lnTo>
                <a:lnTo>
                  <a:pt x="3256867" y="663777"/>
                </a:lnTo>
                <a:lnTo>
                  <a:pt x="3250853" y="701877"/>
                </a:lnTo>
                <a:lnTo>
                  <a:pt x="3243527" y="752677"/>
                </a:lnTo>
                <a:lnTo>
                  <a:pt x="3234907" y="803477"/>
                </a:lnTo>
                <a:lnTo>
                  <a:pt x="3225015" y="841577"/>
                </a:lnTo>
                <a:lnTo>
                  <a:pt x="3213869" y="892377"/>
                </a:lnTo>
                <a:lnTo>
                  <a:pt x="3201488" y="930477"/>
                </a:lnTo>
                <a:lnTo>
                  <a:pt x="3187892" y="981278"/>
                </a:lnTo>
                <a:lnTo>
                  <a:pt x="3173100" y="1019378"/>
                </a:lnTo>
                <a:lnTo>
                  <a:pt x="3157133" y="1057478"/>
                </a:lnTo>
                <a:lnTo>
                  <a:pt x="3140009" y="1108278"/>
                </a:lnTo>
                <a:lnTo>
                  <a:pt x="3121747" y="1146378"/>
                </a:lnTo>
                <a:lnTo>
                  <a:pt x="3102368" y="1184478"/>
                </a:lnTo>
                <a:lnTo>
                  <a:pt x="3095542" y="1197178"/>
                </a:lnTo>
                <a:close/>
              </a:path>
              <a:path w="3267710" h="2099310">
                <a:moveTo>
                  <a:pt x="1824205" y="2098878"/>
                </a:moveTo>
                <a:lnTo>
                  <a:pt x="1443692" y="2098878"/>
                </a:lnTo>
                <a:lnTo>
                  <a:pt x="1397125" y="2086178"/>
                </a:lnTo>
                <a:lnTo>
                  <a:pt x="1870882" y="2086178"/>
                </a:lnTo>
                <a:lnTo>
                  <a:pt x="1824205" y="2098878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88343" y="8365921"/>
            <a:ext cx="3556000" cy="1921510"/>
          </a:xfrm>
          <a:custGeom>
            <a:avLst/>
            <a:gdLst/>
            <a:ahLst/>
            <a:cxnLst/>
            <a:rect l="l" t="t" r="r" b="b"/>
            <a:pathLst>
              <a:path w="3556000" h="1921509">
                <a:moveTo>
                  <a:pt x="1873647" y="12700"/>
                </a:moveTo>
                <a:lnTo>
                  <a:pt x="1682055" y="12700"/>
                </a:lnTo>
                <a:lnTo>
                  <a:pt x="1729739" y="0"/>
                </a:lnTo>
                <a:lnTo>
                  <a:pt x="1825846" y="0"/>
                </a:lnTo>
                <a:lnTo>
                  <a:pt x="1873647" y="12700"/>
                </a:lnTo>
                <a:close/>
              </a:path>
              <a:path w="3556000" h="1921509">
                <a:moveTo>
                  <a:pt x="2015002" y="25400"/>
                </a:moveTo>
                <a:lnTo>
                  <a:pt x="1541005" y="25400"/>
                </a:lnTo>
                <a:lnTo>
                  <a:pt x="1587672" y="12700"/>
                </a:lnTo>
                <a:lnTo>
                  <a:pt x="1968241" y="12700"/>
                </a:lnTo>
                <a:lnTo>
                  <a:pt x="2015002" y="25400"/>
                </a:lnTo>
                <a:close/>
              </a:path>
              <a:path w="3556000" h="1921509">
                <a:moveTo>
                  <a:pt x="2107368" y="38100"/>
                </a:moveTo>
                <a:lnTo>
                  <a:pt x="1448804" y="38100"/>
                </a:lnTo>
                <a:lnTo>
                  <a:pt x="1494711" y="25400"/>
                </a:lnTo>
                <a:lnTo>
                  <a:pt x="2061383" y="25400"/>
                </a:lnTo>
                <a:lnTo>
                  <a:pt x="2107368" y="38100"/>
                </a:lnTo>
                <a:close/>
              </a:path>
              <a:path w="3556000" h="1921509">
                <a:moveTo>
                  <a:pt x="990440" y="1921077"/>
                </a:moveTo>
                <a:lnTo>
                  <a:pt x="5141" y="1921077"/>
                </a:lnTo>
                <a:lnTo>
                  <a:pt x="2554" y="1879600"/>
                </a:lnTo>
                <a:lnTo>
                  <a:pt x="641" y="1828800"/>
                </a:lnTo>
                <a:lnTo>
                  <a:pt x="0" y="1778000"/>
                </a:lnTo>
                <a:lnTo>
                  <a:pt x="641" y="1739900"/>
                </a:lnTo>
                <a:lnTo>
                  <a:pt x="2554" y="1689100"/>
                </a:lnTo>
                <a:lnTo>
                  <a:pt x="5723" y="1638300"/>
                </a:lnTo>
                <a:lnTo>
                  <a:pt x="10131" y="1587500"/>
                </a:lnTo>
                <a:lnTo>
                  <a:pt x="15762" y="1549400"/>
                </a:lnTo>
                <a:lnTo>
                  <a:pt x="22599" y="1498600"/>
                </a:lnTo>
                <a:lnTo>
                  <a:pt x="30626" y="1447800"/>
                </a:lnTo>
                <a:lnTo>
                  <a:pt x="39827" y="1409700"/>
                </a:lnTo>
                <a:lnTo>
                  <a:pt x="50185" y="1358900"/>
                </a:lnTo>
                <a:lnTo>
                  <a:pt x="61684" y="1320800"/>
                </a:lnTo>
                <a:lnTo>
                  <a:pt x="74308" y="1270000"/>
                </a:lnTo>
                <a:lnTo>
                  <a:pt x="88040" y="1231900"/>
                </a:lnTo>
                <a:lnTo>
                  <a:pt x="102864" y="1181100"/>
                </a:lnTo>
                <a:lnTo>
                  <a:pt x="118763" y="1143000"/>
                </a:lnTo>
                <a:lnTo>
                  <a:pt x="135722" y="1104900"/>
                </a:lnTo>
                <a:lnTo>
                  <a:pt x="153723" y="1054100"/>
                </a:lnTo>
                <a:lnTo>
                  <a:pt x="172751" y="1016000"/>
                </a:lnTo>
                <a:lnTo>
                  <a:pt x="192788" y="977900"/>
                </a:lnTo>
                <a:lnTo>
                  <a:pt x="213820" y="939800"/>
                </a:lnTo>
                <a:lnTo>
                  <a:pt x="235829" y="901700"/>
                </a:lnTo>
                <a:lnTo>
                  <a:pt x="258798" y="863600"/>
                </a:lnTo>
                <a:lnTo>
                  <a:pt x="282713" y="825500"/>
                </a:lnTo>
                <a:lnTo>
                  <a:pt x="307555" y="787400"/>
                </a:lnTo>
                <a:lnTo>
                  <a:pt x="333310" y="749300"/>
                </a:lnTo>
                <a:lnTo>
                  <a:pt x="359960" y="711200"/>
                </a:lnTo>
                <a:lnTo>
                  <a:pt x="387489" y="673100"/>
                </a:lnTo>
                <a:lnTo>
                  <a:pt x="415881" y="647700"/>
                </a:lnTo>
                <a:lnTo>
                  <a:pt x="445119" y="609600"/>
                </a:lnTo>
                <a:lnTo>
                  <a:pt x="475188" y="571500"/>
                </a:lnTo>
                <a:lnTo>
                  <a:pt x="506070" y="546100"/>
                </a:lnTo>
                <a:lnTo>
                  <a:pt x="537749" y="508000"/>
                </a:lnTo>
                <a:lnTo>
                  <a:pt x="570210" y="482600"/>
                </a:lnTo>
                <a:lnTo>
                  <a:pt x="603435" y="444500"/>
                </a:lnTo>
                <a:lnTo>
                  <a:pt x="637408" y="419100"/>
                </a:lnTo>
                <a:lnTo>
                  <a:pt x="672113" y="393700"/>
                </a:lnTo>
                <a:lnTo>
                  <a:pt x="707534" y="368300"/>
                </a:lnTo>
                <a:lnTo>
                  <a:pt x="743654" y="342900"/>
                </a:lnTo>
                <a:lnTo>
                  <a:pt x="780456" y="317500"/>
                </a:lnTo>
                <a:lnTo>
                  <a:pt x="817925" y="292100"/>
                </a:lnTo>
                <a:lnTo>
                  <a:pt x="856044" y="266700"/>
                </a:lnTo>
                <a:lnTo>
                  <a:pt x="894797" y="241300"/>
                </a:lnTo>
                <a:lnTo>
                  <a:pt x="934167" y="215900"/>
                </a:lnTo>
                <a:lnTo>
                  <a:pt x="974138" y="203200"/>
                </a:lnTo>
                <a:lnTo>
                  <a:pt x="1055818" y="152400"/>
                </a:lnTo>
                <a:lnTo>
                  <a:pt x="1139705" y="127000"/>
                </a:lnTo>
                <a:lnTo>
                  <a:pt x="1182436" y="101600"/>
                </a:lnTo>
                <a:lnTo>
                  <a:pt x="1403303" y="38100"/>
                </a:lnTo>
                <a:lnTo>
                  <a:pt x="2152942" y="38100"/>
                </a:lnTo>
                <a:lnTo>
                  <a:pt x="2374071" y="101600"/>
                </a:lnTo>
                <a:lnTo>
                  <a:pt x="2416835" y="127000"/>
                </a:lnTo>
                <a:lnTo>
                  <a:pt x="2500774" y="152400"/>
                </a:lnTo>
                <a:lnTo>
                  <a:pt x="2582484" y="203200"/>
                </a:lnTo>
                <a:lnTo>
                  <a:pt x="2622463" y="215900"/>
                </a:lnTo>
                <a:lnTo>
                  <a:pt x="2661837" y="241300"/>
                </a:lnTo>
                <a:lnTo>
                  <a:pt x="2700589" y="266700"/>
                </a:lnTo>
                <a:lnTo>
                  <a:pt x="2738704" y="292100"/>
                </a:lnTo>
                <a:lnTo>
                  <a:pt x="2776164" y="317500"/>
                </a:lnTo>
                <a:lnTo>
                  <a:pt x="2812954" y="342900"/>
                </a:lnTo>
                <a:lnTo>
                  <a:pt x="2849058" y="368300"/>
                </a:lnTo>
                <a:lnTo>
                  <a:pt x="2884459" y="393700"/>
                </a:lnTo>
                <a:lnTo>
                  <a:pt x="2919142" y="419100"/>
                </a:lnTo>
                <a:lnTo>
                  <a:pt x="2953090" y="444500"/>
                </a:lnTo>
                <a:lnTo>
                  <a:pt x="2986287" y="482600"/>
                </a:lnTo>
                <a:lnTo>
                  <a:pt x="3018717" y="508000"/>
                </a:lnTo>
                <a:lnTo>
                  <a:pt x="3050364" y="546100"/>
                </a:lnTo>
                <a:lnTo>
                  <a:pt x="3081212" y="571500"/>
                </a:lnTo>
                <a:lnTo>
                  <a:pt x="3111244" y="609600"/>
                </a:lnTo>
                <a:lnTo>
                  <a:pt x="3140444" y="647700"/>
                </a:lnTo>
                <a:lnTo>
                  <a:pt x="3168797" y="673100"/>
                </a:lnTo>
                <a:lnTo>
                  <a:pt x="3196285" y="711200"/>
                </a:lnTo>
                <a:lnTo>
                  <a:pt x="3222894" y="749300"/>
                </a:lnTo>
                <a:lnTo>
                  <a:pt x="3248606" y="787400"/>
                </a:lnTo>
                <a:lnTo>
                  <a:pt x="3273406" y="825500"/>
                </a:lnTo>
                <a:lnTo>
                  <a:pt x="3297277" y="863600"/>
                </a:lnTo>
                <a:lnTo>
                  <a:pt x="3320203" y="901700"/>
                </a:lnTo>
                <a:lnTo>
                  <a:pt x="3342169" y="939800"/>
                </a:lnTo>
                <a:lnTo>
                  <a:pt x="3363157" y="977900"/>
                </a:lnTo>
                <a:lnTo>
                  <a:pt x="1777729" y="977900"/>
                </a:lnTo>
                <a:lnTo>
                  <a:pt x="1729277" y="990600"/>
                </a:lnTo>
                <a:lnTo>
                  <a:pt x="1634673" y="990600"/>
                </a:lnTo>
                <a:lnTo>
                  <a:pt x="1499803" y="1028700"/>
                </a:lnTo>
                <a:lnTo>
                  <a:pt x="1457065" y="1054100"/>
                </a:lnTo>
                <a:lnTo>
                  <a:pt x="1415578" y="1066800"/>
                </a:lnTo>
                <a:lnTo>
                  <a:pt x="1375428" y="1092200"/>
                </a:lnTo>
                <a:lnTo>
                  <a:pt x="1336700" y="1117600"/>
                </a:lnTo>
                <a:lnTo>
                  <a:pt x="1299481" y="1143000"/>
                </a:lnTo>
                <a:lnTo>
                  <a:pt x="1263855" y="1168400"/>
                </a:lnTo>
                <a:lnTo>
                  <a:pt x="1229908" y="1206500"/>
                </a:lnTo>
                <a:lnTo>
                  <a:pt x="1197726" y="1231900"/>
                </a:lnTo>
                <a:lnTo>
                  <a:pt x="1167393" y="1270000"/>
                </a:lnTo>
                <a:lnTo>
                  <a:pt x="1138996" y="1308100"/>
                </a:lnTo>
                <a:lnTo>
                  <a:pt x="1112619" y="1346200"/>
                </a:lnTo>
                <a:lnTo>
                  <a:pt x="1088349" y="1384300"/>
                </a:lnTo>
                <a:lnTo>
                  <a:pt x="1066271" y="1422400"/>
                </a:lnTo>
                <a:lnTo>
                  <a:pt x="1046470" y="1460500"/>
                </a:lnTo>
                <a:lnTo>
                  <a:pt x="1029032" y="1498600"/>
                </a:lnTo>
                <a:lnTo>
                  <a:pt x="1014042" y="1549400"/>
                </a:lnTo>
                <a:lnTo>
                  <a:pt x="1001586" y="1587500"/>
                </a:lnTo>
                <a:lnTo>
                  <a:pt x="991749" y="1638300"/>
                </a:lnTo>
                <a:lnTo>
                  <a:pt x="984617" y="1689100"/>
                </a:lnTo>
                <a:lnTo>
                  <a:pt x="980275" y="1727200"/>
                </a:lnTo>
                <a:lnTo>
                  <a:pt x="978809" y="1778000"/>
                </a:lnTo>
                <a:lnTo>
                  <a:pt x="980275" y="1828800"/>
                </a:lnTo>
                <a:lnTo>
                  <a:pt x="984617" y="1879600"/>
                </a:lnTo>
                <a:lnTo>
                  <a:pt x="990440" y="1921077"/>
                </a:lnTo>
                <a:close/>
              </a:path>
              <a:path w="3556000" h="1921509">
                <a:moveTo>
                  <a:pt x="3550666" y="1921077"/>
                </a:moveTo>
                <a:lnTo>
                  <a:pt x="2565018" y="1921077"/>
                </a:lnTo>
                <a:lnTo>
                  <a:pt x="2570841" y="1879600"/>
                </a:lnTo>
                <a:lnTo>
                  <a:pt x="2575183" y="1828800"/>
                </a:lnTo>
                <a:lnTo>
                  <a:pt x="2576650" y="1778000"/>
                </a:lnTo>
                <a:lnTo>
                  <a:pt x="2575194" y="1727200"/>
                </a:lnTo>
                <a:lnTo>
                  <a:pt x="2570882" y="1689100"/>
                </a:lnTo>
                <a:lnTo>
                  <a:pt x="2563796" y="1638300"/>
                </a:lnTo>
                <a:lnTo>
                  <a:pt x="2554021" y="1587500"/>
                </a:lnTo>
                <a:lnTo>
                  <a:pt x="2541638" y="1549400"/>
                </a:lnTo>
                <a:lnTo>
                  <a:pt x="2526731" y="1498600"/>
                </a:lnTo>
                <a:lnTo>
                  <a:pt x="2509383" y="1460500"/>
                </a:lnTo>
                <a:lnTo>
                  <a:pt x="2489678" y="1422400"/>
                </a:lnTo>
                <a:lnTo>
                  <a:pt x="2467697" y="1384300"/>
                </a:lnTo>
                <a:lnTo>
                  <a:pt x="2443525" y="1346200"/>
                </a:lnTo>
                <a:lnTo>
                  <a:pt x="2417243" y="1308100"/>
                </a:lnTo>
                <a:lnTo>
                  <a:pt x="2388936" y="1270000"/>
                </a:lnTo>
                <a:lnTo>
                  <a:pt x="2358687" y="1231900"/>
                </a:lnTo>
                <a:lnTo>
                  <a:pt x="2326578" y="1206500"/>
                </a:lnTo>
                <a:lnTo>
                  <a:pt x="2292692" y="1168400"/>
                </a:lnTo>
                <a:lnTo>
                  <a:pt x="2257113" y="1143000"/>
                </a:lnTo>
                <a:lnTo>
                  <a:pt x="2219923" y="1117600"/>
                </a:lnTo>
                <a:lnTo>
                  <a:pt x="2181206" y="1092200"/>
                </a:lnTo>
                <a:lnTo>
                  <a:pt x="2141045" y="1066800"/>
                </a:lnTo>
                <a:lnTo>
                  <a:pt x="2099523" y="1054100"/>
                </a:lnTo>
                <a:lnTo>
                  <a:pt x="2056722" y="1028700"/>
                </a:lnTo>
                <a:lnTo>
                  <a:pt x="1921482" y="990600"/>
                </a:lnTo>
                <a:lnTo>
                  <a:pt x="1826455" y="990600"/>
                </a:lnTo>
                <a:lnTo>
                  <a:pt x="1777729" y="977900"/>
                </a:lnTo>
                <a:lnTo>
                  <a:pt x="3363157" y="977900"/>
                </a:lnTo>
                <a:lnTo>
                  <a:pt x="3383153" y="1016000"/>
                </a:lnTo>
                <a:lnTo>
                  <a:pt x="3402138" y="1054100"/>
                </a:lnTo>
                <a:lnTo>
                  <a:pt x="3420099" y="1104900"/>
                </a:lnTo>
                <a:lnTo>
                  <a:pt x="3437018" y="1143000"/>
                </a:lnTo>
                <a:lnTo>
                  <a:pt x="3452878" y="1181100"/>
                </a:lnTo>
                <a:lnTo>
                  <a:pt x="3467665" y="1231900"/>
                </a:lnTo>
                <a:lnTo>
                  <a:pt x="3481362" y="1270000"/>
                </a:lnTo>
                <a:lnTo>
                  <a:pt x="3493953" y="1320800"/>
                </a:lnTo>
                <a:lnTo>
                  <a:pt x="3505421" y="1358900"/>
                </a:lnTo>
                <a:lnTo>
                  <a:pt x="3515750" y="1409700"/>
                </a:lnTo>
                <a:lnTo>
                  <a:pt x="3524925" y="1447800"/>
                </a:lnTo>
                <a:lnTo>
                  <a:pt x="3532929" y="1498600"/>
                </a:lnTo>
                <a:lnTo>
                  <a:pt x="3539746" y="1549400"/>
                </a:lnTo>
                <a:lnTo>
                  <a:pt x="3545359" y="1587500"/>
                </a:lnTo>
                <a:lnTo>
                  <a:pt x="3549754" y="1638300"/>
                </a:lnTo>
                <a:lnTo>
                  <a:pt x="3552912" y="1689100"/>
                </a:lnTo>
                <a:lnTo>
                  <a:pt x="3554820" y="1739900"/>
                </a:lnTo>
                <a:lnTo>
                  <a:pt x="3555459" y="1778000"/>
                </a:lnTo>
                <a:lnTo>
                  <a:pt x="3554945" y="1828800"/>
                </a:lnTo>
                <a:lnTo>
                  <a:pt x="3553156" y="1879600"/>
                </a:lnTo>
                <a:lnTo>
                  <a:pt x="3550666" y="1921077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53078" y="463957"/>
            <a:ext cx="1635125" cy="3270250"/>
          </a:xfrm>
          <a:custGeom>
            <a:avLst/>
            <a:gdLst/>
            <a:ahLst/>
            <a:cxnLst/>
            <a:rect l="l" t="t" r="r" b="b"/>
            <a:pathLst>
              <a:path w="1635125" h="3270250">
                <a:moveTo>
                  <a:pt x="1634921" y="3269845"/>
                </a:moveTo>
                <a:lnTo>
                  <a:pt x="1586717" y="3269148"/>
                </a:lnTo>
                <a:lnTo>
                  <a:pt x="1538858" y="3267070"/>
                </a:lnTo>
                <a:lnTo>
                  <a:pt x="1491365" y="3263629"/>
                </a:lnTo>
                <a:lnTo>
                  <a:pt x="1444256" y="3258846"/>
                </a:lnTo>
                <a:lnTo>
                  <a:pt x="1397551" y="3252739"/>
                </a:lnTo>
                <a:lnTo>
                  <a:pt x="1351268" y="3245327"/>
                </a:lnTo>
                <a:lnTo>
                  <a:pt x="1305428" y="3236629"/>
                </a:lnTo>
                <a:lnTo>
                  <a:pt x="1260049" y="3226666"/>
                </a:lnTo>
                <a:lnTo>
                  <a:pt x="1215151" y="3215455"/>
                </a:lnTo>
                <a:lnTo>
                  <a:pt x="1170752" y="3203016"/>
                </a:lnTo>
                <a:lnTo>
                  <a:pt x="1126872" y="3189369"/>
                </a:lnTo>
                <a:lnTo>
                  <a:pt x="1083530" y="3174531"/>
                </a:lnTo>
                <a:lnTo>
                  <a:pt x="1040745" y="3158524"/>
                </a:lnTo>
                <a:lnTo>
                  <a:pt x="998536" y="3141365"/>
                </a:lnTo>
                <a:lnTo>
                  <a:pt x="956923" y="3123074"/>
                </a:lnTo>
                <a:lnTo>
                  <a:pt x="915924" y="3103670"/>
                </a:lnTo>
                <a:lnTo>
                  <a:pt x="875560" y="3083172"/>
                </a:lnTo>
                <a:lnTo>
                  <a:pt x="835848" y="3061599"/>
                </a:lnTo>
                <a:lnTo>
                  <a:pt x="796808" y="3038971"/>
                </a:lnTo>
                <a:lnTo>
                  <a:pt x="758459" y="3015307"/>
                </a:lnTo>
                <a:lnTo>
                  <a:pt x="720821" y="2990626"/>
                </a:lnTo>
                <a:lnTo>
                  <a:pt x="683913" y="2964947"/>
                </a:lnTo>
                <a:lnTo>
                  <a:pt x="647753" y="2938289"/>
                </a:lnTo>
                <a:lnTo>
                  <a:pt x="612361" y="2910671"/>
                </a:lnTo>
                <a:lnTo>
                  <a:pt x="577757" y="2882113"/>
                </a:lnTo>
                <a:lnTo>
                  <a:pt x="543958" y="2852633"/>
                </a:lnTo>
                <a:lnTo>
                  <a:pt x="510985" y="2822252"/>
                </a:lnTo>
                <a:lnTo>
                  <a:pt x="478857" y="2790987"/>
                </a:lnTo>
                <a:lnTo>
                  <a:pt x="447593" y="2758859"/>
                </a:lnTo>
                <a:lnTo>
                  <a:pt x="417211" y="2725886"/>
                </a:lnTo>
                <a:lnTo>
                  <a:pt x="387732" y="2692088"/>
                </a:lnTo>
                <a:lnTo>
                  <a:pt x="359173" y="2657483"/>
                </a:lnTo>
                <a:lnTo>
                  <a:pt x="331556" y="2622091"/>
                </a:lnTo>
                <a:lnTo>
                  <a:pt x="304898" y="2585932"/>
                </a:lnTo>
                <a:lnTo>
                  <a:pt x="279218" y="2549023"/>
                </a:lnTo>
                <a:lnTo>
                  <a:pt x="254537" y="2511385"/>
                </a:lnTo>
                <a:lnTo>
                  <a:pt x="230873" y="2473037"/>
                </a:lnTo>
                <a:lnTo>
                  <a:pt x="208245" y="2433997"/>
                </a:lnTo>
                <a:lnTo>
                  <a:pt x="186673" y="2394285"/>
                </a:lnTo>
                <a:lnTo>
                  <a:pt x="166175" y="2353920"/>
                </a:lnTo>
                <a:lnTo>
                  <a:pt x="146771" y="2312921"/>
                </a:lnTo>
                <a:lnTo>
                  <a:pt x="128480" y="2271308"/>
                </a:lnTo>
                <a:lnTo>
                  <a:pt x="111321" y="2229099"/>
                </a:lnTo>
                <a:lnTo>
                  <a:pt x="95313" y="2186314"/>
                </a:lnTo>
                <a:lnTo>
                  <a:pt x="80476" y="2142972"/>
                </a:lnTo>
                <a:lnTo>
                  <a:pt x="66828" y="2099092"/>
                </a:lnTo>
                <a:lnTo>
                  <a:pt x="54390" y="2054693"/>
                </a:lnTo>
                <a:lnTo>
                  <a:pt x="43179" y="2009795"/>
                </a:lnTo>
                <a:lnTo>
                  <a:pt x="33215" y="1964416"/>
                </a:lnTo>
                <a:lnTo>
                  <a:pt x="24518" y="1918576"/>
                </a:lnTo>
                <a:lnTo>
                  <a:pt x="17106" y="1872294"/>
                </a:lnTo>
                <a:lnTo>
                  <a:pt x="10999" y="1825589"/>
                </a:lnTo>
                <a:lnTo>
                  <a:pt x="6215" y="1778480"/>
                </a:lnTo>
                <a:lnTo>
                  <a:pt x="2775" y="1730986"/>
                </a:lnTo>
                <a:lnTo>
                  <a:pt x="696" y="1683127"/>
                </a:lnTo>
                <a:lnTo>
                  <a:pt x="0" y="1634940"/>
                </a:lnTo>
                <a:lnTo>
                  <a:pt x="696" y="1586717"/>
                </a:lnTo>
                <a:lnTo>
                  <a:pt x="2775" y="1538858"/>
                </a:lnTo>
                <a:lnTo>
                  <a:pt x="6215" y="1491365"/>
                </a:lnTo>
                <a:lnTo>
                  <a:pt x="10999" y="1444256"/>
                </a:lnTo>
                <a:lnTo>
                  <a:pt x="17106" y="1397551"/>
                </a:lnTo>
                <a:lnTo>
                  <a:pt x="24518" y="1351268"/>
                </a:lnTo>
                <a:lnTo>
                  <a:pt x="33215" y="1305428"/>
                </a:lnTo>
                <a:lnTo>
                  <a:pt x="43179" y="1260049"/>
                </a:lnTo>
                <a:lnTo>
                  <a:pt x="54390" y="1215151"/>
                </a:lnTo>
                <a:lnTo>
                  <a:pt x="66828" y="1170752"/>
                </a:lnTo>
                <a:lnTo>
                  <a:pt x="80476" y="1126872"/>
                </a:lnTo>
                <a:lnTo>
                  <a:pt x="95313" y="1083530"/>
                </a:lnTo>
                <a:lnTo>
                  <a:pt x="111321" y="1040745"/>
                </a:lnTo>
                <a:lnTo>
                  <a:pt x="128480" y="998537"/>
                </a:lnTo>
                <a:lnTo>
                  <a:pt x="146771" y="956923"/>
                </a:lnTo>
                <a:lnTo>
                  <a:pt x="166175" y="915925"/>
                </a:lnTo>
                <a:lnTo>
                  <a:pt x="186673" y="875560"/>
                </a:lnTo>
                <a:lnTo>
                  <a:pt x="208245" y="835848"/>
                </a:lnTo>
                <a:lnTo>
                  <a:pt x="230873" y="796808"/>
                </a:lnTo>
                <a:lnTo>
                  <a:pt x="254537" y="758459"/>
                </a:lnTo>
                <a:lnTo>
                  <a:pt x="279218" y="720821"/>
                </a:lnTo>
                <a:lnTo>
                  <a:pt x="304898" y="683913"/>
                </a:lnTo>
                <a:lnTo>
                  <a:pt x="331556" y="647753"/>
                </a:lnTo>
                <a:lnTo>
                  <a:pt x="359173" y="612361"/>
                </a:lnTo>
                <a:lnTo>
                  <a:pt x="387732" y="577757"/>
                </a:lnTo>
                <a:lnTo>
                  <a:pt x="417211" y="543958"/>
                </a:lnTo>
                <a:lnTo>
                  <a:pt x="447593" y="510986"/>
                </a:lnTo>
                <a:lnTo>
                  <a:pt x="478857" y="478857"/>
                </a:lnTo>
                <a:lnTo>
                  <a:pt x="510985" y="447593"/>
                </a:lnTo>
                <a:lnTo>
                  <a:pt x="543958" y="417211"/>
                </a:lnTo>
                <a:lnTo>
                  <a:pt x="577757" y="387732"/>
                </a:lnTo>
                <a:lnTo>
                  <a:pt x="612361" y="359174"/>
                </a:lnTo>
                <a:lnTo>
                  <a:pt x="647753" y="331556"/>
                </a:lnTo>
                <a:lnTo>
                  <a:pt x="683913" y="304898"/>
                </a:lnTo>
                <a:lnTo>
                  <a:pt x="720821" y="279219"/>
                </a:lnTo>
                <a:lnTo>
                  <a:pt x="758459" y="254537"/>
                </a:lnTo>
                <a:lnTo>
                  <a:pt x="796808" y="230873"/>
                </a:lnTo>
                <a:lnTo>
                  <a:pt x="835848" y="208245"/>
                </a:lnTo>
                <a:lnTo>
                  <a:pt x="875560" y="186673"/>
                </a:lnTo>
                <a:lnTo>
                  <a:pt x="915924" y="166175"/>
                </a:lnTo>
                <a:lnTo>
                  <a:pt x="956923" y="146771"/>
                </a:lnTo>
                <a:lnTo>
                  <a:pt x="998536" y="128480"/>
                </a:lnTo>
                <a:lnTo>
                  <a:pt x="1040745" y="111321"/>
                </a:lnTo>
                <a:lnTo>
                  <a:pt x="1083530" y="95313"/>
                </a:lnTo>
                <a:lnTo>
                  <a:pt x="1126872" y="80476"/>
                </a:lnTo>
                <a:lnTo>
                  <a:pt x="1170752" y="66828"/>
                </a:lnTo>
                <a:lnTo>
                  <a:pt x="1215151" y="54390"/>
                </a:lnTo>
                <a:lnTo>
                  <a:pt x="1260049" y="43179"/>
                </a:lnTo>
                <a:lnTo>
                  <a:pt x="1305428" y="33215"/>
                </a:lnTo>
                <a:lnTo>
                  <a:pt x="1351268" y="24518"/>
                </a:lnTo>
                <a:lnTo>
                  <a:pt x="1397551" y="17106"/>
                </a:lnTo>
                <a:lnTo>
                  <a:pt x="1444256" y="10999"/>
                </a:lnTo>
                <a:lnTo>
                  <a:pt x="1491365" y="6215"/>
                </a:lnTo>
                <a:lnTo>
                  <a:pt x="1538858" y="2775"/>
                </a:lnTo>
                <a:lnTo>
                  <a:pt x="1586717" y="697"/>
                </a:lnTo>
                <a:lnTo>
                  <a:pt x="1634921" y="0"/>
                </a:lnTo>
                <a:lnTo>
                  <a:pt x="1634921" y="3269845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" y="1028701"/>
            <a:ext cx="3028949" cy="30289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46447" y="2013808"/>
            <a:ext cx="3133724" cy="3133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481" y="7368336"/>
            <a:ext cx="2914649" cy="29146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06767" y="2605755"/>
            <a:ext cx="6334124" cy="63531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17" y="4279536"/>
            <a:ext cx="2871672" cy="28716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6447" y="6272586"/>
            <a:ext cx="3203514" cy="320350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8364" y="392763"/>
            <a:ext cx="5013325" cy="1187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600" b="1" spc="-95" dirty="0">
                <a:solidFill>
                  <a:srgbClr val="F1F0FA"/>
                </a:solidFill>
                <a:latin typeface="Verdana"/>
                <a:cs typeface="Verdana"/>
              </a:rPr>
              <a:t>O</a:t>
            </a:r>
            <a:r>
              <a:rPr sz="7600" b="1" spc="-220" dirty="0">
                <a:solidFill>
                  <a:srgbClr val="F1F0FA"/>
                </a:solidFill>
                <a:latin typeface="Verdana"/>
                <a:cs typeface="Verdana"/>
              </a:rPr>
              <a:t>u</a:t>
            </a:r>
            <a:r>
              <a:rPr sz="7600" b="1" spc="-405" dirty="0">
                <a:solidFill>
                  <a:srgbClr val="F1F0FA"/>
                </a:solidFill>
                <a:latin typeface="Verdana"/>
                <a:cs typeface="Verdana"/>
              </a:rPr>
              <a:t>r</a:t>
            </a:r>
            <a:r>
              <a:rPr sz="7600" b="1" spc="-535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7600" b="1" spc="-420" dirty="0">
                <a:solidFill>
                  <a:srgbClr val="F1F0FA"/>
                </a:solidFill>
                <a:latin typeface="Verdana"/>
                <a:cs typeface="Verdana"/>
              </a:rPr>
              <a:t>T</a:t>
            </a:r>
            <a:r>
              <a:rPr sz="7600" b="1" spc="-235" dirty="0">
                <a:solidFill>
                  <a:srgbClr val="F1F0FA"/>
                </a:solidFill>
                <a:latin typeface="Verdana"/>
                <a:cs typeface="Verdana"/>
              </a:rPr>
              <a:t>e</a:t>
            </a:r>
            <a:r>
              <a:rPr sz="7600" b="1" spc="-370" dirty="0">
                <a:solidFill>
                  <a:srgbClr val="F1F0FA"/>
                </a:solidFill>
                <a:latin typeface="Verdana"/>
                <a:cs typeface="Verdana"/>
              </a:rPr>
              <a:t>a</a:t>
            </a:r>
            <a:r>
              <a:rPr sz="7600" b="1" spc="-80" dirty="0">
                <a:solidFill>
                  <a:srgbClr val="F1F0FA"/>
                </a:solidFill>
                <a:latin typeface="Verdana"/>
                <a:cs typeface="Verdana"/>
              </a:rPr>
              <a:t>m</a:t>
            </a:r>
            <a:endParaRPr sz="7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9163" y="1861373"/>
            <a:ext cx="325247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5175">
              <a:lnSpc>
                <a:spcPct val="115799"/>
              </a:lnSpc>
              <a:spcBef>
                <a:spcPts val="95"/>
              </a:spcBef>
            </a:pPr>
            <a:r>
              <a:rPr sz="4750" spc="130" dirty="0">
                <a:solidFill>
                  <a:srgbClr val="F1F0FA"/>
                </a:solidFill>
                <a:latin typeface="Verdana"/>
                <a:cs typeface="Verdana"/>
              </a:rPr>
              <a:t>Dipto </a:t>
            </a:r>
            <a:r>
              <a:rPr sz="4750" spc="135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3-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5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-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37242" y="7712536"/>
            <a:ext cx="345884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9625">
              <a:lnSpc>
                <a:spcPct val="115799"/>
              </a:lnSpc>
              <a:spcBef>
                <a:spcPts val="95"/>
              </a:spcBef>
            </a:pPr>
            <a:r>
              <a:rPr sz="4750" spc="55" dirty="0">
                <a:solidFill>
                  <a:srgbClr val="F1F0FA"/>
                </a:solidFill>
                <a:latin typeface="Verdana"/>
                <a:cs typeface="Verdana"/>
              </a:rPr>
              <a:t>Supto </a:t>
            </a:r>
            <a:r>
              <a:rPr sz="4750" spc="60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3-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5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-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125" dirty="0">
                <a:solidFill>
                  <a:srgbClr val="F1F0FA"/>
                </a:solidFill>
                <a:latin typeface="Verdana"/>
                <a:cs typeface="Verdana"/>
              </a:rPr>
              <a:t>9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869120" y="2639115"/>
            <a:ext cx="3459479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87985">
              <a:lnSpc>
                <a:spcPct val="115799"/>
              </a:lnSpc>
              <a:spcBef>
                <a:spcPts val="95"/>
              </a:spcBef>
            </a:pPr>
            <a:r>
              <a:rPr sz="4750" spc="200" dirty="0">
                <a:solidFill>
                  <a:srgbClr val="F1F0FA"/>
                </a:solidFill>
                <a:latin typeface="Verdana"/>
                <a:cs typeface="Verdana"/>
              </a:rPr>
              <a:t>Anupam </a:t>
            </a:r>
            <a:r>
              <a:rPr sz="4750" spc="204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3-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5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-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</a:t>
            </a:r>
            <a:r>
              <a:rPr sz="4750" spc="125" dirty="0">
                <a:solidFill>
                  <a:srgbClr val="F1F0FA"/>
                </a:solidFill>
                <a:latin typeface="Verdana"/>
                <a:cs typeface="Verdana"/>
              </a:rPr>
              <a:t>0</a:t>
            </a:r>
            <a:r>
              <a:rPr sz="4750" spc="-125" dirty="0">
                <a:solidFill>
                  <a:srgbClr val="F1F0FA"/>
                </a:solidFill>
                <a:latin typeface="Verdana"/>
                <a:cs typeface="Verdana"/>
              </a:rPr>
              <a:t>6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02316" y="4555303"/>
            <a:ext cx="343154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0580">
              <a:lnSpc>
                <a:spcPct val="115799"/>
              </a:lnSpc>
              <a:spcBef>
                <a:spcPts val="95"/>
              </a:spcBef>
            </a:pPr>
            <a:r>
              <a:rPr sz="4750" spc="235" dirty="0">
                <a:solidFill>
                  <a:srgbClr val="F1F0FA"/>
                </a:solidFill>
                <a:latin typeface="Verdana"/>
                <a:cs typeface="Verdana"/>
              </a:rPr>
              <a:t>Moon </a:t>
            </a:r>
            <a:r>
              <a:rPr sz="4750" spc="240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3-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5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-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3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86388" y="6934793"/>
            <a:ext cx="326771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40105">
              <a:lnSpc>
                <a:spcPct val="115799"/>
              </a:lnSpc>
              <a:spcBef>
                <a:spcPts val="95"/>
              </a:spcBef>
            </a:pPr>
            <a:r>
              <a:rPr sz="4750" spc="-50" dirty="0">
                <a:solidFill>
                  <a:srgbClr val="F1F0FA"/>
                </a:solidFill>
                <a:latin typeface="Verdana"/>
                <a:cs typeface="Verdana"/>
              </a:rPr>
              <a:t>Rajat </a:t>
            </a:r>
            <a:r>
              <a:rPr sz="4750" spc="-45" dirty="0">
                <a:solidFill>
                  <a:srgbClr val="F1F0FA"/>
                </a:solidFill>
                <a:latin typeface="Verdana"/>
                <a:cs typeface="Verdana"/>
              </a:rPr>
              <a:t> 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3-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r>
              <a:rPr sz="4750" spc="-335" dirty="0">
                <a:solidFill>
                  <a:srgbClr val="F1F0FA"/>
                </a:solidFill>
                <a:latin typeface="Verdana"/>
                <a:cs typeface="Verdana"/>
              </a:rPr>
              <a:t>5</a:t>
            </a:r>
            <a:r>
              <a:rPr sz="4750" spc="-340" dirty="0">
                <a:solidFill>
                  <a:srgbClr val="F1F0FA"/>
                </a:solidFill>
                <a:latin typeface="Verdana"/>
                <a:cs typeface="Verdana"/>
              </a:rPr>
              <a:t>-</a:t>
            </a:r>
            <a:r>
              <a:rPr sz="4750" spc="120" dirty="0">
                <a:solidFill>
                  <a:srgbClr val="F1F0FA"/>
                </a:solidFill>
                <a:latin typeface="Verdana"/>
                <a:cs typeface="Verdana"/>
              </a:rPr>
              <a:t>4</a:t>
            </a:r>
            <a:r>
              <a:rPr sz="4750" spc="-325" dirty="0">
                <a:solidFill>
                  <a:srgbClr val="F1F0FA"/>
                </a:solidFill>
                <a:latin typeface="Verdana"/>
                <a:cs typeface="Verdana"/>
              </a:rPr>
              <a:t>2</a:t>
            </a:r>
            <a:r>
              <a:rPr sz="4750" spc="-225" dirty="0">
                <a:solidFill>
                  <a:srgbClr val="F1F0FA"/>
                </a:solidFill>
                <a:latin typeface="Verdana"/>
                <a:cs typeface="Verdana"/>
              </a:rPr>
              <a:t>7</a:t>
            </a:r>
            <a:r>
              <a:rPr sz="4750" spc="-1305" dirty="0">
                <a:solidFill>
                  <a:srgbClr val="F1F0FA"/>
                </a:solidFill>
                <a:latin typeface="Verdana"/>
                <a:cs typeface="Verdana"/>
              </a:rPr>
              <a:t>1</a:t>
            </a:r>
            <a:endParaRPr sz="4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01724" y="1661654"/>
            <a:ext cx="16612869" cy="8621395"/>
            <a:chOff x="1401724" y="1661654"/>
            <a:chExt cx="16612869" cy="8621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2812" y="7444254"/>
              <a:ext cx="2371724" cy="2838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724" y="1661654"/>
              <a:ext cx="15668624" cy="6962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2984" y="1661654"/>
              <a:ext cx="12515849" cy="81248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48043" y="148758"/>
            <a:ext cx="4492625" cy="1010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450" b="1" dirty="0">
                <a:latin typeface="Arial"/>
                <a:cs typeface="Arial"/>
              </a:rPr>
              <a:t>Truth</a:t>
            </a:r>
            <a:r>
              <a:rPr sz="6450" b="1" spc="-80" dirty="0">
                <a:latin typeface="Arial"/>
                <a:cs typeface="Arial"/>
              </a:rPr>
              <a:t> </a:t>
            </a:r>
            <a:r>
              <a:rPr sz="6450" b="1" dirty="0">
                <a:latin typeface="Arial"/>
                <a:cs typeface="Arial"/>
              </a:rPr>
              <a:t>Table</a:t>
            </a:r>
            <a:endParaRPr sz="6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47999" y="1233169"/>
            <a:ext cx="6496685" cy="153035"/>
            <a:chOff x="5747999" y="1233169"/>
            <a:chExt cx="6496685" cy="153035"/>
          </a:xfrm>
        </p:grpSpPr>
        <p:sp>
          <p:nvSpPr>
            <p:cNvPr id="9" name="object 9"/>
            <p:cNvSpPr/>
            <p:nvPr/>
          </p:nvSpPr>
          <p:spPr>
            <a:xfrm>
              <a:off x="5871892" y="1309374"/>
              <a:ext cx="6248400" cy="0"/>
            </a:xfrm>
            <a:custGeom>
              <a:avLst/>
              <a:gdLst/>
              <a:ahLst/>
              <a:cxnLst/>
              <a:rect l="l" t="t" r="r" b="b"/>
              <a:pathLst>
                <a:path w="6248400">
                  <a:moveTo>
                    <a:pt x="0" y="0"/>
                  </a:moveTo>
                  <a:lnTo>
                    <a:pt x="624831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7999" y="1233169"/>
              <a:ext cx="152479" cy="1524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1618" y="1233169"/>
              <a:ext cx="152479" cy="152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3"/>
                </a:lnTo>
                <a:lnTo>
                  <a:pt x="3894684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8" y="3884453"/>
                </a:lnTo>
                <a:lnTo>
                  <a:pt x="3717546" y="3869206"/>
                </a:lnTo>
                <a:lnTo>
                  <a:pt x="3673652" y="3853623"/>
                </a:lnTo>
                <a:lnTo>
                  <a:pt x="3629916" y="3837707"/>
                </a:lnTo>
                <a:lnTo>
                  <a:pt x="3586341" y="3821460"/>
                </a:lnTo>
                <a:lnTo>
                  <a:pt x="3542928" y="3804881"/>
                </a:lnTo>
                <a:lnTo>
                  <a:pt x="3499678" y="3787975"/>
                </a:lnTo>
                <a:lnTo>
                  <a:pt x="3456594" y="3770740"/>
                </a:lnTo>
                <a:lnTo>
                  <a:pt x="3413676" y="3753181"/>
                </a:lnTo>
                <a:lnTo>
                  <a:pt x="3370927" y="3735296"/>
                </a:lnTo>
                <a:lnTo>
                  <a:pt x="3328347" y="3717090"/>
                </a:lnTo>
                <a:lnTo>
                  <a:pt x="3285938" y="3698562"/>
                </a:lnTo>
                <a:lnTo>
                  <a:pt x="3243703" y="3679714"/>
                </a:lnTo>
                <a:lnTo>
                  <a:pt x="3201641" y="3660549"/>
                </a:lnTo>
                <a:lnTo>
                  <a:pt x="3159755" y="3641067"/>
                </a:lnTo>
                <a:lnTo>
                  <a:pt x="3118047" y="3621269"/>
                </a:lnTo>
                <a:lnTo>
                  <a:pt x="3076518" y="3601159"/>
                </a:lnTo>
                <a:lnTo>
                  <a:pt x="3035169" y="3580736"/>
                </a:lnTo>
                <a:lnTo>
                  <a:pt x="2994002" y="3560003"/>
                </a:lnTo>
                <a:lnTo>
                  <a:pt x="2953018" y="3538961"/>
                </a:lnTo>
                <a:lnTo>
                  <a:pt x="2912220" y="3517612"/>
                </a:lnTo>
                <a:lnTo>
                  <a:pt x="2871608" y="3495956"/>
                </a:lnTo>
                <a:lnTo>
                  <a:pt x="2831184" y="3473997"/>
                </a:lnTo>
                <a:lnTo>
                  <a:pt x="2790950" y="3451735"/>
                </a:lnTo>
                <a:lnTo>
                  <a:pt x="2750906" y="3429171"/>
                </a:lnTo>
                <a:lnTo>
                  <a:pt x="2711056" y="3406308"/>
                </a:lnTo>
                <a:lnTo>
                  <a:pt x="2671399" y="3383146"/>
                </a:lnTo>
                <a:lnTo>
                  <a:pt x="2631939" y="3359688"/>
                </a:lnTo>
                <a:lnTo>
                  <a:pt x="2592675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19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2"/>
                </a:lnTo>
                <a:lnTo>
                  <a:pt x="2323483" y="3161526"/>
                </a:lnTo>
                <a:lnTo>
                  <a:pt x="2285853" y="3135467"/>
                </a:lnTo>
                <a:lnTo>
                  <a:pt x="2248433" y="3109126"/>
                </a:lnTo>
                <a:lnTo>
                  <a:pt x="2211227" y="3082505"/>
                </a:lnTo>
                <a:lnTo>
                  <a:pt x="2174234" y="3055606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5"/>
                </a:lnTo>
                <a:lnTo>
                  <a:pt x="2028434" y="2945258"/>
                </a:lnTo>
                <a:lnTo>
                  <a:pt x="1992535" y="2916991"/>
                </a:lnTo>
                <a:lnTo>
                  <a:pt x="1956859" y="2888454"/>
                </a:lnTo>
                <a:lnTo>
                  <a:pt x="1921407" y="2859650"/>
                </a:lnTo>
                <a:lnTo>
                  <a:pt x="1886182" y="2830579"/>
                </a:lnTo>
                <a:lnTo>
                  <a:pt x="1851185" y="2801244"/>
                </a:lnTo>
                <a:lnTo>
                  <a:pt x="1816417" y="2771647"/>
                </a:lnTo>
                <a:lnTo>
                  <a:pt x="1781880" y="2741787"/>
                </a:lnTo>
                <a:lnTo>
                  <a:pt x="1747576" y="2711668"/>
                </a:lnTo>
                <a:lnTo>
                  <a:pt x="1713505" y="2681290"/>
                </a:lnTo>
                <a:lnTo>
                  <a:pt x="1679670" y="2650655"/>
                </a:lnTo>
                <a:lnTo>
                  <a:pt x="1646072" y="2619765"/>
                </a:lnTo>
                <a:lnTo>
                  <a:pt x="1612712" y="2588621"/>
                </a:lnTo>
                <a:lnTo>
                  <a:pt x="1579593" y="2557225"/>
                </a:lnTo>
                <a:lnTo>
                  <a:pt x="1546715" y="2525578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6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5"/>
                </a:lnTo>
                <a:lnTo>
                  <a:pt x="1323463" y="2297155"/>
                </a:lnTo>
                <a:lnTo>
                  <a:pt x="1292573" y="2263557"/>
                </a:lnTo>
                <a:lnTo>
                  <a:pt x="1261939" y="2229722"/>
                </a:lnTo>
                <a:lnTo>
                  <a:pt x="1231561" y="2195651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4"/>
                </a:lnTo>
                <a:lnTo>
                  <a:pt x="1083580" y="2021819"/>
                </a:lnTo>
                <a:lnTo>
                  <a:pt x="1054776" y="1986368"/>
                </a:lnTo>
                <a:lnTo>
                  <a:pt x="1026239" y="1950691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29"/>
                </a:lnTo>
                <a:lnTo>
                  <a:pt x="914799" y="1805769"/>
                </a:lnTo>
                <a:lnTo>
                  <a:pt x="887624" y="1768992"/>
                </a:lnTo>
                <a:lnTo>
                  <a:pt x="860725" y="1731999"/>
                </a:lnTo>
                <a:lnTo>
                  <a:pt x="834104" y="1694792"/>
                </a:lnTo>
                <a:lnTo>
                  <a:pt x="807764" y="1657373"/>
                </a:lnTo>
                <a:lnTo>
                  <a:pt x="781705" y="1619742"/>
                </a:lnTo>
                <a:lnTo>
                  <a:pt x="755928" y="1581902"/>
                </a:lnTo>
                <a:lnTo>
                  <a:pt x="730436" y="1543854"/>
                </a:lnTo>
                <a:lnTo>
                  <a:pt x="705230" y="1505600"/>
                </a:lnTo>
                <a:lnTo>
                  <a:pt x="680312" y="1467141"/>
                </a:lnTo>
                <a:lnTo>
                  <a:pt x="655682" y="1428478"/>
                </a:lnTo>
                <a:lnTo>
                  <a:pt x="631343" y="1389614"/>
                </a:lnTo>
                <a:lnTo>
                  <a:pt x="607297" y="1350549"/>
                </a:lnTo>
                <a:lnTo>
                  <a:pt x="583543" y="1311286"/>
                </a:lnTo>
                <a:lnTo>
                  <a:pt x="560085" y="1271825"/>
                </a:lnTo>
                <a:lnTo>
                  <a:pt x="536924" y="1232168"/>
                </a:lnTo>
                <a:lnTo>
                  <a:pt x="514061" y="1192318"/>
                </a:lnTo>
                <a:lnTo>
                  <a:pt x="491497" y="1152275"/>
                </a:lnTo>
                <a:lnTo>
                  <a:pt x="469235" y="1112040"/>
                </a:lnTo>
                <a:lnTo>
                  <a:pt x="447276" y="1071616"/>
                </a:lnTo>
                <a:lnTo>
                  <a:pt x="425621" y="1031004"/>
                </a:lnTo>
                <a:lnTo>
                  <a:pt x="383229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0"/>
                </a:lnTo>
                <a:lnTo>
                  <a:pt x="226143" y="614876"/>
                </a:lnTo>
                <a:lnTo>
                  <a:pt x="190053" y="529546"/>
                </a:lnTo>
                <a:lnTo>
                  <a:pt x="155259" y="443544"/>
                </a:lnTo>
                <a:lnTo>
                  <a:pt x="121774" y="356882"/>
                </a:lnTo>
                <a:lnTo>
                  <a:pt x="89610" y="269571"/>
                </a:lnTo>
                <a:lnTo>
                  <a:pt x="58780" y="181624"/>
                </a:lnTo>
                <a:lnTo>
                  <a:pt x="29296" y="93053"/>
                </a:lnTo>
                <a:lnTo>
                  <a:pt x="0" y="0"/>
                </a:lnTo>
                <a:lnTo>
                  <a:pt x="2884393" y="0"/>
                </a:lnTo>
                <a:lnTo>
                  <a:pt x="2892216" y="12619"/>
                </a:lnTo>
                <a:lnTo>
                  <a:pt x="2916449" y="50541"/>
                </a:lnTo>
                <a:lnTo>
                  <a:pt x="2941182" y="88107"/>
                </a:lnTo>
                <a:lnTo>
                  <a:pt x="2966411" y="125314"/>
                </a:lnTo>
                <a:lnTo>
                  <a:pt x="2992131" y="162157"/>
                </a:lnTo>
                <a:lnTo>
                  <a:pt x="3018338" y="198631"/>
                </a:lnTo>
                <a:lnTo>
                  <a:pt x="3045027" y="234731"/>
                </a:lnTo>
                <a:lnTo>
                  <a:pt x="3072193" y="270453"/>
                </a:lnTo>
                <a:lnTo>
                  <a:pt x="3099831" y="305792"/>
                </a:lnTo>
                <a:lnTo>
                  <a:pt x="3127937" y="340742"/>
                </a:lnTo>
                <a:lnTo>
                  <a:pt x="3156507" y="375301"/>
                </a:lnTo>
                <a:lnTo>
                  <a:pt x="3185534" y="409462"/>
                </a:lnTo>
                <a:lnTo>
                  <a:pt x="3215016" y="443221"/>
                </a:lnTo>
                <a:lnTo>
                  <a:pt x="3244946" y="476574"/>
                </a:lnTo>
                <a:lnTo>
                  <a:pt x="3275321" y="509515"/>
                </a:lnTo>
                <a:lnTo>
                  <a:pt x="3306135" y="542040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4" y="698261"/>
                </a:lnTo>
                <a:lnTo>
                  <a:pt x="3499987" y="728191"/>
                </a:lnTo>
                <a:lnTo>
                  <a:pt x="3533746" y="757673"/>
                </a:lnTo>
                <a:lnTo>
                  <a:pt x="3567908" y="786700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4"/>
                </a:lnTo>
                <a:lnTo>
                  <a:pt x="3708478" y="898180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6"/>
                </a:lnTo>
                <a:lnTo>
                  <a:pt x="3855102" y="1002025"/>
                </a:lnTo>
                <a:lnTo>
                  <a:pt x="3892669" y="1026758"/>
                </a:lnTo>
                <a:lnTo>
                  <a:pt x="3930591" y="1050990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257138"/>
            <a:ext cx="803910" cy="5684520"/>
          </a:xfrm>
          <a:custGeom>
            <a:avLst/>
            <a:gdLst/>
            <a:ahLst/>
            <a:cxnLst/>
            <a:rect l="l" t="t" r="r" b="b"/>
            <a:pathLst>
              <a:path w="803910" h="5684520">
                <a:moveTo>
                  <a:pt x="0" y="0"/>
                </a:moveTo>
                <a:lnTo>
                  <a:pt x="35395" y="58159"/>
                </a:lnTo>
                <a:lnTo>
                  <a:pt x="58879" y="97752"/>
                </a:lnTo>
                <a:lnTo>
                  <a:pt x="82002" y="137507"/>
                </a:lnTo>
                <a:lnTo>
                  <a:pt x="104764" y="177422"/>
                </a:lnTo>
                <a:lnTo>
                  <a:pt x="127165" y="217496"/>
                </a:lnTo>
                <a:lnTo>
                  <a:pt x="149204" y="257724"/>
                </a:lnTo>
                <a:lnTo>
                  <a:pt x="170882" y="298106"/>
                </a:lnTo>
                <a:lnTo>
                  <a:pt x="192198" y="338638"/>
                </a:lnTo>
                <a:lnTo>
                  <a:pt x="213152" y="379318"/>
                </a:lnTo>
                <a:lnTo>
                  <a:pt x="233744" y="420144"/>
                </a:lnTo>
                <a:lnTo>
                  <a:pt x="253973" y="461112"/>
                </a:lnTo>
                <a:lnTo>
                  <a:pt x="273840" y="502221"/>
                </a:lnTo>
                <a:lnTo>
                  <a:pt x="293345" y="543468"/>
                </a:lnTo>
                <a:lnTo>
                  <a:pt x="312486" y="584851"/>
                </a:lnTo>
                <a:lnTo>
                  <a:pt x="331265" y="626366"/>
                </a:lnTo>
                <a:lnTo>
                  <a:pt x="349681" y="668012"/>
                </a:lnTo>
                <a:lnTo>
                  <a:pt x="367733" y="709786"/>
                </a:lnTo>
                <a:lnTo>
                  <a:pt x="385422" y="751686"/>
                </a:lnTo>
                <a:lnTo>
                  <a:pt x="402747" y="793709"/>
                </a:lnTo>
                <a:lnTo>
                  <a:pt x="419709" y="835852"/>
                </a:lnTo>
                <a:lnTo>
                  <a:pt x="436306" y="878114"/>
                </a:lnTo>
                <a:lnTo>
                  <a:pt x="452540" y="920491"/>
                </a:lnTo>
                <a:lnTo>
                  <a:pt x="468409" y="962981"/>
                </a:lnTo>
                <a:lnTo>
                  <a:pt x="483913" y="1005582"/>
                </a:lnTo>
                <a:lnTo>
                  <a:pt x="499053" y="1048291"/>
                </a:lnTo>
                <a:lnTo>
                  <a:pt x="513828" y="1091106"/>
                </a:lnTo>
                <a:lnTo>
                  <a:pt x="528239" y="1134024"/>
                </a:lnTo>
                <a:lnTo>
                  <a:pt x="542284" y="1177042"/>
                </a:lnTo>
                <a:lnTo>
                  <a:pt x="555964" y="1220159"/>
                </a:lnTo>
                <a:lnTo>
                  <a:pt x="569278" y="1263372"/>
                </a:lnTo>
                <a:lnTo>
                  <a:pt x="582227" y="1306677"/>
                </a:lnTo>
                <a:lnTo>
                  <a:pt x="594810" y="1350074"/>
                </a:lnTo>
                <a:lnTo>
                  <a:pt x="607027" y="1393559"/>
                </a:lnTo>
                <a:lnTo>
                  <a:pt x="618878" y="1437129"/>
                </a:lnTo>
                <a:lnTo>
                  <a:pt x="630362" y="1480783"/>
                </a:lnTo>
                <a:lnTo>
                  <a:pt x="641480" y="1524518"/>
                </a:lnTo>
                <a:lnTo>
                  <a:pt x="652232" y="1568331"/>
                </a:lnTo>
                <a:lnTo>
                  <a:pt x="662616" y="1612220"/>
                </a:lnTo>
                <a:lnTo>
                  <a:pt x="672634" y="1656182"/>
                </a:lnTo>
                <a:lnTo>
                  <a:pt x="682285" y="1700215"/>
                </a:lnTo>
                <a:lnTo>
                  <a:pt x="691568" y="1744317"/>
                </a:lnTo>
                <a:lnTo>
                  <a:pt x="700484" y="1788484"/>
                </a:lnTo>
                <a:lnTo>
                  <a:pt x="709032" y="1832715"/>
                </a:lnTo>
                <a:lnTo>
                  <a:pt x="717212" y="1877006"/>
                </a:lnTo>
                <a:lnTo>
                  <a:pt x="725025" y="1921357"/>
                </a:lnTo>
                <a:lnTo>
                  <a:pt x="732469" y="1965763"/>
                </a:lnTo>
                <a:lnTo>
                  <a:pt x="739545" y="2010222"/>
                </a:lnTo>
                <a:lnTo>
                  <a:pt x="746252" y="2054733"/>
                </a:lnTo>
                <a:lnTo>
                  <a:pt x="752591" y="2099291"/>
                </a:lnTo>
                <a:lnTo>
                  <a:pt x="758561" y="2143896"/>
                </a:lnTo>
                <a:lnTo>
                  <a:pt x="764163" y="2188545"/>
                </a:lnTo>
                <a:lnTo>
                  <a:pt x="769395" y="2233234"/>
                </a:lnTo>
                <a:lnTo>
                  <a:pt x="774257" y="2277962"/>
                </a:lnTo>
                <a:lnTo>
                  <a:pt x="778750" y="2322726"/>
                </a:lnTo>
                <a:lnTo>
                  <a:pt x="782874" y="2367524"/>
                </a:lnTo>
                <a:lnTo>
                  <a:pt x="786628" y="2412353"/>
                </a:lnTo>
                <a:lnTo>
                  <a:pt x="790012" y="2457210"/>
                </a:lnTo>
                <a:lnTo>
                  <a:pt x="793025" y="2502093"/>
                </a:lnTo>
                <a:lnTo>
                  <a:pt x="795669" y="2547000"/>
                </a:lnTo>
                <a:lnTo>
                  <a:pt x="797942" y="2591928"/>
                </a:lnTo>
                <a:lnTo>
                  <a:pt x="799844" y="2636875"/>
                </a:lnTo>
                <a:lnTo>
                  <a:pt x="801375" y="2681838"/>
                </a:lnTo>
                <a:lnTo>
                  <a:pt x="802536" y="2726815"/>
                </a:lnTo>
                <a:lnTo>
                  <a:pt x="803325" y="2771803"/>
                </a:lnTo>
                <a:lnTo>
                  <a:pt x="803743" y="2816799"/>
                </a:lnTo>
                <a:lnTo>
                  <a:pt x="803790" y="2861802"/>
                </a:lnTo>
                <a:lnTo>
                  <a:pt x="803465" y="2906808"/>
                </a:lnTo>
                <a:lnTo>
                  <a:pt x="802768" y="2951816"/>
                </a:lnTo>
                <a:lnTo>
                  <a:pt x="801699" y="2996822"/>
                </a:lnTo>
                <a:lnTo>
                  <a:pt x="800258" y="3041825"/>
                </a:lnTo>
                <a:lnTo>
                  <a:pt x="798445" y="3086821"/>
                </a:lnTo>
                <a:lnTo>
                  <a:pt x="796259" y="3131809"/>
                </a:lnTo>
                <a:lnTo>
                  <a:pt x="793701" y="3176785"/>
                </a:lnTo>
                <a:lnTo>
                  <a:pt x="790770" y="3221748"/>
                </a:lnTo>
                <a:lnTo>
                  <a:pt x="787465" y="3266695"/>
                </a:lnTo>
                <a:lnTo>
                  <a:pt x="783788" y="3311623"/>
                </a:lnTo>
                <a:lnTo>
                  <a:pt x="779738" y="3356530"/>
                </a:lnTo>
                <a:lnTo>
                  <a:pt x="775313" y="3401413"/>
                </a:lnTo>
                <a:lnTo>
                  <a:pt x="770516" y="3446270"/>
                </a:lnTo>
                <a:lnTo>
                  <a:pt x="765344" y="3491099"/>
                </a:lnTo>
                <a:lnTo>
                  <a:pt x="759799" y="3535896"/>
                </a:lnTo>
                <a:lnTo>
                  <a:pt x="753879" y="3580660"/>
                </a:lnTo>
                <a:lnTo>
                  <a:pt x="747585" y="3625388"/>
                </a:lnTo>
                <a:lnTo>
                  <a:pt x="740917" y="3670077"/>
                </a:lnTo>
                <a:lnTo>
                  <a:pt x="733874" y="3714725"/>
                </a:lnTo>
                <a:lnTo>
                  <a:pt x="726456" y="3759330"/>
                </a:lnTo>
                <a:lnTo>
                  <a:pt x="718663" y="3803888"/>
                </a:lnTo>
                <a:lnTo>
                  <a:pt x="710495" y="3848399"/>
                </a:lnTo>
                <a:lnTo>
                  <a:pt x="701951" y="3892858"/>
                </a:lnTo>
                <a:lnTo>
                  <a:pt x="693033" y="3937263"/>
                </a:lnTo>
                <a:lnTo>
                  <a:pt x="683738" y="3981613"/>
                </a:lnTo>
                <a:lnTo>
                  <a:pt x="674068" y="4025904"/>
                </a:lnTo>
                <a:lnTo>
                  <a:pt x="664022" y="4070135"/>
                </a:lnTo>
                <a:lnTo>
                  <a:pt x="653599" y="4114302"/>
                </a:lnTo>
                <a:lnTo>
                  <a:pt x="642801" y="4158403"/>
                </a:lnTo>
                <a:lnTo>
                  <a:pt x="631626" y="4202435"/>
                </a:lnTo>
                <a:lnTo>
                  <a:pt x="620074" y="4246397"/>
                </a:lnTo>
                <a:lnTo>
                  <a:pt x="608145" y="4290286"/>
                </a:lnTo>
                <a:lnTo>
                  <a:pt x="595839" y="4334098"/>
                </a:lnTo>
                <a:lnTo>
                  <a:pt x="583157" y="4377832"/>
                </a:lnTo>
                <a:lnTo>
                  <a:pt x="570097" y="4421486"/>
                </a:lnTo>
                <a:lnTo>
                  <a:pt x="556659" y="4465056"/>
                </a:lnTo>
                <a:lnTo>
                  <a:pt x="542844" y="4508540"/>
                </a:lnTo>
                <a:lnTo>
                  <a:pt x="528651" y="4551936"/>
                </a:lnTo>
                <a:lnTo>
                  <a:pt x="514080" y="4595241"/>
                </a:lnTo>
                <a:lnTo>
                  <a:pt x="499131" y="4638453"/>
                </a:lnTo>
                <a:lnTo>
                  <a:pt x="483803" y="4681570"/>
                </a:lnTo>
                <a:lnTo>
                  <a:pt x="468097" y="4724588"/>
                </a:lnTo>
                <a:lnTo>
                  <a:pt x="452013" y="4767505"/>
                </a:lnTo>
                <a:lnTo>
                  <a:pt x="435549" y="4810319"/>
                </a:lnTo>
                <a:lnTo>
                  <a:pt x="418707" y="4853027"/>
                </a:lnTo>
                <a:lnTo>
                  <a:pt x="401485" y="4895628"/>
                </a:lnTo>
                <a:lnTo>
                  <a:pt x="383885" y="4938117"/>
                </a:lnTo>
                <a:lnTo>
                  <a:pt x="365904" y="4980493"/>
                </a:lnTo>
                <a:lnTo>
                  <a:pt x="347544" y="5022754"/>
                </a:lnTo>
                <a:lnTo>
                  <a:pt x="328804" y="5064897"/>
                </a:lnTo>
                <a:lnTo>
                  <a:pt x="309685" y="5106919"/>
                </a:lnTo>
                <a:lnTo>
                  <a:pt x="290185" y="5148818"/>
                </a:lnTo>
                <a:lnTo>
                  <a:pt x="270304" y="5190591"/>
                </a:lnTo>
                <a:lnTo>
                  <a:pt x="250044" y="5232236"/>
                </a:lnTo>
                <a:lnTo>
                  <a:pt x="229402" y="5273751"/>
                </a:lnTo>
                <a:lnTo>
                  <a:pt x="208380" y="5315133"/>
                </a:lnTo>
                <a:lnTo>
                  <a:pt x="186977" y="5356379"/>
                </a:lnTo>
                <a:lnTo>
                  <a:pt x="165192" y="5397487"/>
                </a:lnTo>
                <a:lnTo>
                  <a:pt x="143027" y="5438455"/>
                </a:lnTo>
                <a:lnTo>
                  <a:pt x="120479" y="5479279"/>
                </a:lnTo>
                <a:lnTo>
                  <a:pt x="97551" y="5519958"/>
                </a:lnTo>
                <a:lnTo>
                  <a:pt x="74240" y="5560490"/>
                </a:lnTo>
                <a:lnTo>
                  <a:pt x="50547" y="5600870"/>
                </a:lnTo>
                <a:lnTo>
                  <a:pt x="26472" y="5641098"/>
                </a:lnTo>
                <a:lnTo>
                  <a:pt x="0" y="5684409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01724" y="1661653"/>
            <a:ext cx="16612235" cy="8625840"/>
            <a:chOff x="1401724" y="1661653"/>
            <a:chExt cx="16612235" cy="8625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89901" y="8460760"/>
              <a:ext cx="1523999" cy="18262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724" y="1661653"/>
              <a:ext cx="15668624" cy="69627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65102" y="2265207"/>
              <a:ext cx="8001000" cy="0"/>
            </a:xfrm>
            <a:custGeom>
              <a:avLst/>
              <a:gdLst/>
              <a:ahLst/>
              <a:cxnLst/>
              <a:rect l="l" t="t" r="r" b="b"/>
              <a:pathLst>
                <a:path w="8001000">
                  <a:moveTo>
                    <a:pt x="0" y="0"/>
                  </a:moveTo>
                  <a:lnTo>
                    <a:pt x="8000951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244" y="2189004"/>
              <a:ext cx="152438" cy="1524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37474" y="2189004"/>
              <a:ext cx="152438" cy="15240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89024" y="2627397"/>
            <a:ext cx="14989175" cy="673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9400" indent="1108075">
              <a:lnSpc>
                <a:spcPct val="115799"/>
              </a:lnSpc>
              <a:spcBef>
                <a:spcPts val="95"/>
              </a:spcBef>
            </a:pPr>
            <a:r>
              <a:rPr sz="4750" spc="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750" spc="30" dirty="0">
                <a:solidFill>
                  <a:srgbClr val="FFFFFF"/>
                </a:solidFill>
                <a:latin typeface="Verdana"/>
                <a:cs typeface="Verdana"/>
              </a:rPr>
              <a:t>advantages </a:t>
            </a:r>
            <a:r>
              <a:rPr sz="4750" spc="-45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full </a:t>
            </a:r>
            <a:r>
              <a:rPr sz="4750" spc="125" dirty="0">
                <a:solidFill>
                  <a:srgbClr val="FFFFFF"/>
                </a:solidFill>
                <a:latin typeface="Verdana"/>
                <a:cs typeface="Verdana"/>
              </a:rPr>
              <a:t>swing </a:t>
            </a:r>
            <a:r>
              <a:rPr sz="4750" spc="20" dirty="0">
                <a:solidFill>
                  <a:srgbClr val="FFFFFF"/>
                </a:solidFill>
                <a:latin typeface="Verdana"/>
                <a:cs typeface="Verdana"/>
              </a:rPr>
              <a:t>output, </a:t>
            </a:r>
            <a:r>
              <a:rPr sz="4750" spc="120" dirty="0">
                <a:solidFill>
                  <a:srgbClr val="FFFFFF"/>
                </a:solidFill>
                <a:latin typeface="Verdana"/>
                <a:cs typeface="Verdana"/>
              </a:rPr>
              <a:t>low </a:t>
            </a:r>
            <a:r>
              <a:rPr sz="4750" spc="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9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72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2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475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5" dirty="0">
                <a:solidFill>
                  <a:srgbClr val="FFFFFF"/>
                </a:solidFill>
                <a:latin typeface="Verdana"/>
                <a:cs typeface="Verdana"/>
              </a:rPr>
              <a:t>ss  </a:t>
            </a:r>
            <a:r>
              <a:rPr sz="4750" spc="8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50" dirty="0">
                <a:solidFill>
                  <a:srgbClr val="FFFFFF"/>
                </a:solidFill>
                <a:latin typeface="Verdana"/>
                <a:cs typeface="Verdana"/>
              </a:rPr>
              <a:t>supply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5" dirty="0">
                <a:solidFill>
                  <a:srgbClr val="FFFFFF"/>
                </a:solidFill>
                <a:latin typeface="Verdana"/>
                <a:cs typeface="Verdana"/>
              </a:rPr>
              <a:t>voltage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35" dirty="0">
                <a:solidFill>
                  <a:srgbClr val="FFFFFF"/>
                </a:solidFill>
                <a:latin typeface="Verdana"/>
                <a:cs typeface="Verdana"/>
              </a:rPr>
              <a:t>scaling,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0" dirty="0">
                <a:solidFill>
                  <a:srgbClr val="FFFFFF"/>
                </a:solidFill>
                <a:latin typeface="Verdana"/>
                <a:cs typeface="Verdana"/>
              </a:rPr>
              <a:t>transistor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sizing</a:t>
            </a:r>
            <a:r>
              <a:rPr sz="4750" spc="-4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7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7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50">
              <a:latin typeface="Verdana"/>
              <a:cs typeface="Verdana"/>
            </a:endParaRPr>
          </a:p>
          <a:p>
            <a:pPr marL="12700" marR="5080" indent="949960" algn="just">
              <a:lnSpc>
                <a:spcPct val="115799"/>
              </a:lnSpc>
            </a:pPr>
            <a:r>
              <a:rPr sz="4750" spc="-2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9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2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15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2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72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2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750" spc="3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23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750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19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75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750" spc="26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7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1724" y="2789198"/>
            <a:ext cx="1026160" cy="4930775"/>
          </a:xfrm>
          <a:custGeom>
            <a:avLst/>
            <a:gdLst/>
            <a:ahLst/>
            <a:cxnLst/>
            <a:rect l="l" t="t" r="r" b="b"/>
            <a:pathLst>
              <a:path w="1026160" h="4930775">
                <a:moveTo>
                  <a:pt x="784250" y="4453864"/>
                </a:moveTo>
                <a:lnTo>
                  <a:pt x="485673" y="4453864"/>
                </a:lnTo>
                <a:lnTo>
                  <a:pt x="392912" y="4159135"/>
                </a:lnTo>
                <a:lnTo>
                  <a:pt x="300164" y="4453864"/>
                </a:lnTo>
                <a:lnTo>
                  <a:pt x="0" y="4453864"/>
                </a:lnTo>
                <a:lnTo>
                  <a:pt x="242836" y="4636020"/>
                </a:lnTo>
                <a:lnTo>
                  <a:pt x="150075" y="4930737"/>
                </a:lnTo>
                <a:lnTo>
                  <a:pt x="392912" y="4748593"/>
                </a:lnTo>
                <a:lnTo>
                  <a:pt x="635762" y="4930737"/>
                </a:lnTo>
                <a:lnTo>
                  <a:pt x="578434" y="4748593"/>
                </a:lnTo>
                <a:lnTo>
                  <a:pt x="543001" y="4636020"/>
                </a:lnTo>
                <a:lnTo>
                  <a:pt x="784250" y="4455058"/>
                </a:lnTo>
                <a:lnTo>
                  <a:pt x="784250" y="4453864"/>
                </a:lnTo>
                <a:close/>
              </a:path>
              <a:path w="1026160" h="4930775">
                <a:moveTo>
                  <a:pt x="1025893" y="294728"/>
                </a:moveTo>
                <a:lnTo>
                  <a:pt x="716673" y="294728"/>
                </a:lnTo>
                <a:lnTo>
                  <a:pt x="621118" y="0"/>
                </a:lnTo>
                <a:lnTo>
                  <a:pt x="525564" y="294728"/>
                </a:lnTo>
                <a:lnTo>
                  <a:pt x="216344" y="294728"/>
                </a:lnTo>
                <a:lnTo>
                  <a:pt x="466509" y="476872"/>
                </a:lnTo>
                <a:lnTo>
                  <a:pt x="370954" y="771601"/>
                </a:lnTo>
                <a:lnTo>
                  <a:pt x="621118" y="589457"/>
                </a:lnTo>
                <a:lnTo>
                  <a:pt x="871283" y="771601"/>
                </a:lnTo>
                <a:lnTo>
                  <a:pt x="812228" y="589457"/>
                </a:lnTo>
                <a:lnTo>
                  <a:pt x="775728" y="476872"/>
                </a:lnTo>
                <a:lnTo>
                  <a:pt x="1025893" y="294728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50670">
              <a:lnSpc>
                <a:spcPct val="116199"/>
              </a:lnSpc>
              <a:spcBef>
                <a:spcPts val="95"/>
              </a:spcBef>
            </a:pPr>
            <a:r>
              <a:rPr spc="215" dirty="0"/>
              <a:t>A</a:t>
            </a:r>
            <a:r>
              <a:rPr spc="-330" dirty="0"/>
              <a:t>d</a:t>
            </a:r>
            <a:r>
              <a:rPr spc="-430" dirty="0"/>
              <a:t>v</a:t>
            </a:r>
            <a:r>
              <a:rPr spc="-465" dirty="0"/>
              <a:t>a</a:t>
            </a:r>
            <a:r>
              <a:rPr spc="-270" dirty="0"/>
              <a:t>n</a:t>
            </a:r>
            <a:r>
              <a:rPr spc="-390" dirty="0"/>
              <a:t>t</a:t>
            </a:r>
            <a:r>
              <a:rPr spc="-465" dirty="0"/>
              <a:t>a</a:t>
            </a:r>
            <a:r>
              <a:rPr spc="-75" dirty="0"/>
              <a:t>g</a:t>
            </a:r>
            <a:r>
              <a:rPr spc="-434" dirty="0"/>
              <a:t>e</a:t>
            </a:r>
            <a:r>
              <a:rPr spc="-290" dirty="0"/>
              <a:t> </a:t>
            </a:r>
            <a:r>
              <a:rPr spc="-465" dirty="0"/>
              <a:t>a</a:t>
            </a:r>
            <a:r>
              <a:rPr spc="-270" dirty="0"/>
              <a:t>n</a:t>
            </a:r>
            <a:r>
              <a:rPr spc="-225" dirty="0"/>
              <a:t>d  </a:t>
            </a:r>
            <a:r>
              <a:rPr spc="-330" dirty="0"/>
              <a:t>d</a:t>
            </a:r>
            <a:r>
              <a:rPr spc="-300" dirty="0"/>
              <a:t>i</a:t>
            </a:r>
            <a:r>
              <a:rPr spc="-190" dirty="0"/>
              <a:t>s</a:t>
            </a:r>
            <a:r>
              <a:rPr spc="-465" dirty="0"/>
              <a:t>a</a:t>
            </a:r>
            <a:r>
              <a:rPr spc="-330" dirty="0"/>
              <a:t>d</a:t>
            </a:r>
            <a:r>
              <a:rPr spc="-430" dirty="0"/>
              <a:t>v</a:t>
            </a:r>
            <a:r>
              <a:rPr spc="-465" dirty="0"/>
              <a:t>a</a:t>
            </a:r>
            <a:r>
              <a:rPr spc="-270" dirty="0"/>
              <a:t>n</a:t>
            </a:r>
            <a:r>
              <a:rPr spc="-390" dirty="0"/>
              <a:t>t</a:t>
            </a:r>
            <a:r>
              <a:rPr spc="-465" dirty="0"/>
              <a:t>a</a:t>
            </a:r>
            <a:r>
              <a:rPr spc="-75" dirty="0"/>
              <a:t>g</a:t>
            </a:r>
            <a:r>
              <a:rPr spc="-434" dirty="0"/>
              <a:t>e</a:t>
            </a:r>
            <a:r>
              <a:rPr spc="-290" dirty="0"/>
              <a:t> </a:t>
            </a:r>
            <a:r>
              <a:rPr spc="-215" dirty="0"/>
              <a:t>o</a:t>
            </a:r>
            <a:r>
              <a:rPr spc="-210" dirty="0"/>
              <a:t>f</a:t>
            </a:r>
            <a:r>
              <a:rPr spc="-290" dirty="0"/>
              <a:t> </a:t>
            </a:r>
            <a:r>
              <a:rPr spc="-215" dirty="0"/>
              <a:t>f</a:t>
            </a:r>
            <a:r>
              <a:rPr spc="-380" dirty="0"/>
              <a:t>u</a:t>
            </a:r>
            <a:r>
              <a:rPr spc="-350" dirty="0"/>
              <a:t>l</a:t>
            </a:r>
            <a:r>
              <a:rPr spc="-345" dirty="0"/>
              <a:t>l</a:t>
            </a:r>
            <a:r>
              <a:rPr spc="-290" dirty="0"/>
              <a:t> </a:t>
            </a:r>
            <a:r>
              <a:rPr spc="-465" dirty="0"/>
              <a:t>a</a:t>
            </a:r>
            <a:r>
              <a:rPr spc="-330" dirty="0"/>
              <a:t>dd</a:t>
            </a:r>
            <a:r>
              <a:rPr spc="-440" dirty="0"/>
              <a:t>e</a:t>
            </a:r>
            <a:r>
              <a:rPr spc="-400" dirty="0"/>
              <a:t>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4840" y="0"/>
            <a:ext cx="2793365" cy="2799080"/>
          </a:xfrm>
          <a:custGeom>
            <a:avLst/>
            <a:gdLst/>
            <a:ahLst/>
            <a:cxnLst/>
            <a:rect l="l" t="t" r="r" b="b"/>
            <a:pathLst>
              <a:path w="2793365" h="2799080">
                <a:moveTo>
                  <a:pt x="2793158" y="310280"/>
                </a:moveTo>
                <a:lnTo>
                  <a:pt x="2793158" y="2798731"/>
                </a:lnTo>
                <a:lnTo>
                  <a:pt x="2756986" y="2784628"/>
                </a:lnTo>
                <a:lnTo>
                  <a:pt x="2714492" y="2767595"/>
                </a:lnTo>
                <a:lnTo>
                  <a:pt x="2672196" y="2750176"/>
                </a:lnTo>
                <a:lnTo>
                  <a:pt x="2630102" y="2732371"/>
                </a:lnTo>
                <a:lnTo>
                  <a:pt x="2588210" y="2714184"/>
                </a:lnTo>
                <a:lnTo>
                  <a:pt x="2546523" y="2695617"/>
                </a:lnTo>
                <a:lnTo>
                  <a:pt x="2505043" y="2676672"/>
                </a:lnTo>
                <a:lnTo>
                  <a:pt x="2463773" y="2657350"/>
                </a:lnTo>
                <a:lnTo>
                  <a:pt x="2422714" y="2637655"/>
                </a:lnTo>
                <a:lnTo>
                  <a:pt x="2381869" y="2617589"/>
                </a:lnTo>
                <a:lnTo>
                  <a:pt x="2341240" y="2597153"/>
                </a:lnTo>
                <a:lnTo>
                  <a:pt x="2300830" y="2576350"/>
                </a:lnTo>
                <a:lnTo>
                  <a:pt x="2260639" y="2555182"/>
                </a:lnTo>
                <a:lnTo>
                  <a:pt x="2220672" y="2533652"/>
                </a:lnTo>
                <a:lnTo>
                  <a:pt x="2180929" y="2511761"/>
                </a:lnTo>
                <a:lnTo>
                  <a:pt x="2141412" y="2489511"/>
                </a:lnTo>
                <a:lnTo>
                  <a:pt x="2102125" y="2466905"/>
                </a:lnTo>
                <a:lnTo>
                  <a:pt x="2063070" y="2443946"/>
                </a:lnTo>
                <a:lnTo>
                  <a:pt x="2024248" y="2420634"/>
                </a:lnTo>
                <a:lnTo>
                  <a:pt x="1985661" y="2396973"/>
                </a:lnTo>
                <a:lnTo>
                  <a:pt x="1947313" y="2372964"/>
                </a:lnTo>
                <a:lnTo>
                  <a:pt x="1909204" y="2348610"/>
                </a:lnTo>
                <a:lnTo>
                  <a:pt x="1871338" y="2323914"/>
                </a:lnTo>
                <a:lnTo>
                  <a:pt x="1833716" y="2298876"/>
                </a:lnTo>
                <a:lnTo>
                  <a:pt x="1796341" y="2273499"/>
                </a:lnTo>
                <a:lnTo>
                  <a:pt x="1759215" y="2247787"/>
                </a:lnTo>
                <a:lnTo>
                  <a:pt x="1722339" y="2221740"/>
                </a:lnTo>
                <a:lnTo>
                  <a:pt x="1685717" y="2195360"/>
                </a:lnTo>
                <a:lnTo>
                  <a:pt x="1649351" y="2168651"/>
                </a:lnTo>
                <a:lnTo>
                  <a:pt x="1613242" y="2141614"/>
                </a:lnTo>
                <a:lnTo>
                  <a:pt x="1577392" y="2114252"/>
                </a:lnTo>
                <a:lnTo>
                  <a:pt x="1541805" y="2086566"/>
                </a:lnTo>
                <a:lnTo>
                  <a:pt x="1506482" y="2058560"/>
                </a:lnTo>
                <a:lnTo>
                  <a:pt x="1471425" y="2030234"/>
                </a:lnTo>
                <a:lnTo>
                  <a:pt x="1436637" y="2001591"/>
                </a:lnTo>
                <a:lnTo>
                  <a:pt x="1402120" y="1972634"/>
                </a:lnTo>
                <a:lnTo>
                  <a:pt x="1367876" y="1943365"/>
                </a:lnTo>
                <a:lnTo>
                  <a:pt x="1333906" y="1913785"/>
                </a:lnTo>
                <a:lnTo>
                  <a:pt x="1300214" y="1883898"/>
                </a:lnTo>
                <a:lnTo>
                  <a:pt x="1266802" y="1853704"/>
                </a:lnTo>
                <a:lnTo>
                  <a:pt x="1233671" y="1823207"/>
                </a:lnTo>
                <a:lnTo>
                  <a:pt x="1200824" y="1792409"/>
                </a:lnTo>
                <a:lnTo>
                  <a:pt x="1168263" y="1761311"/>
                </a:lnTo>
                <a:lnTo>
                  <a:pt x="1135991" y="1729917"/>
                </a:lnTo>
                <a:lnTo>
                  <a:pt x="1104009" y="1698227"/>
                </a:lnTo>
                <a:lnTo>
                  <a:pt x="1072319" y="1666245"/>
                </a:lnTo>
                <a:lnTo>
                  <a:pt x="1040925" y="1633972"/>
                </a:lnTo>
                <a:lnTo>
                  <a:pt x="1009827" y="1601411"/>
                </a:lnTo>
                <a:lnTo>
                  <a:pt x="979029" y="1568564"/>
                </a:lnTo>
                <a:lnTo>
                  <a:pt x="948532" y="1535434"/>
                </a:lnTo>
                <a:lnTo>
                  <a:pt x="918339" y="1502021"/>
                </a:lnTo>
                <a:lnTo>
                  <a:pt x="888451" y="1468329"/>
                </a:lnTo>
                <a:lnTo>
                  <a:pt x="858872" y="1434360"/>
                </a:lnTo>
                <a:lnTo>
                  <a:pt x="829603" y="1400115"/>
                </a:lnTo>
                <a:lnTo>
                  <a:pt x="800646" y="1365597"/>
                </a:lnTo>
                <a:lnTo>
                  <a:pt x="772003" y="1330809"/>
                </a:lnTo>
                <a:lnTo>
                  <a:pt x="743678" y="1295752"/>
                </a:lnTo>
                <a:lnTo>
                  <a:pt x="715671" y="1260429"/>
                </a:lnTo>
                <a:lnTo>
                  <a:pt x="687985" y="1224842"/>
                </a:lnTo>
                <a:lnTo>
                  <a:pt x="660623" y="1188993"/>
                </a:lnTo>
                <a:lnTo>
                  <a:pt x="633586" y="1152884"/>
                </a:lnTo>
                <a:lnTo>
                  <a:pt x="606877" y="1116517"/>
                </a:lnTo>
                <a:lnTo>
                  <a:pt x="580498" y="1079895"/>
                </a:lnTo>
                <a:lnTo>
                  <a:pt x="554451" y="1043019"/>
                </a:lnTo>
                <a:lnTo>
                  <a:pt x="528739" y="1005893"/>
                </a:lnTo>
                <a:lnTo>
                  <a:pt x="503362" y="968518"/>
                </a:lnTo>
                <a:lnTo>
                  <a:pt x="478325" y="930896"/>
                </a:lnTo>
                <a:lnTo>
                  <a:pt x="453628" y="893029"/>
                </a:lnTo>
                <a:lnTo>
                  <a:pt x="429274" y="854921"/>
                </a:lnTo>
                <a:lnTo>
                  <a:pt x="405266" y="816572"/>
                </a:lnTo>
                <a:lnTo>
                  <a:pt x="381605" y="777986"/>
                </a:lnTo>
                <a:lnTo>
                  <a:pt x="358293" y="739163"/>
                </a:lnTo>
                <a:lnTo>
                  <a:pt x="335334" y="700108"/>
                </a:lnTo>
                <a:lnTo>
                  <a:pt x="312728" y="660820"/>
                </a:lnTo>
                <a:lnTo>
                  <a:pt x="290479" y="621304"/>
                </a:lnTo>
                <a:lnTo>
                  <a:pt x="268587" y="581561"/>
                </a:lnTo>
                <a:lnTo>
                  <a:pt x="247057" y="541593"/>
                </a:lnTo>
                <a:lnTo>
                  <a:pt x="225889" y="501403"/>
                </a:lnTo>
                <a:lnTo>
                  <a:pt x="205086" y="460992"/>
                </a:lnTo>
                <a:lnTo>
                  <a:pt x="184651" y="420363"/>
                </a:lnTo>
                <a:lnTo>
                  <a:pt x="164584" y="379518"/>
                </a:lnTo>
                <a:lnTo>
                  <a:pt x="144889" y="338459"/>
                </a:lnTo>
                <a:lnTo>
                  <a:pt x="125568" y="297189"/>
                </a:lnTo>
                <a:lnTo>
                  <a:pt x="106623" y="255709"/>
                </a:lnTo>
                <a:lnTo>
                  <a:pt x="88056" y="214022"/>
                </a:lnTo>
                <a:lnTo>
                  <a:pt x="69869" y="172130"/>
                </a:lnTo>
                <a:lnTo>
                  <a:pt x="52065" y="130035"/>
                </a:lnTo>
                <a:lnTo>
                  <a:pt x="34645" y="87740"/>
                </a:lnTo>
                <a:lnTo>
                  <a:pt x="17612" y="45246"/>
                </a:lnTo>
                <a:lnTo>
                  <a:pt x="968" y="2556"/>
                </a:lnTo>
                <a:lnTo>
                  <a:pt x="0" y="0"/>
                </a:lnTo>
                <a:lnTo>
                  <a:pt x="2484138" y="0"/>
                </a:lnTo>
                <a:lnTo>
                  <a:pt x="2513430" y="34028"/>
                </a:lnTo>
                <a:lnTo>
                  <a:pt x="2543401" y="67698"/>
                </a:lnTo>
                <a:lnTo>
                  <a:pt x="2573921" y="100861"/>
                </a:lnTo>
                <a:lnTo>
                  <a:pt x="2604984" y="133509"/>
                </a:lnTo>
                <a:lnTo>
                  <a:pt x="2636583" y="165637"/>
                </a:lnTo>
                <a:lnTo>
                  <a:pt x="2668710" y="197235"/>
                </a:lnTo>
                <a:lnTo>
                  <a:pt x="2701359" y="228298"/>
                </a:lnTo>
                <a:lnTo>
                  <a:pt x="2734522" y="258819"/>
                </a:lnTo>
                <a:lnTo>
                  <a:pt x="2768192" y="288789"/>
                </a:lnTo>
                <a:lnTo>
                  <a:pt x="2793158" y="310280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1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2" y="225117"/>
                </a:lnTo>
                <a:lnTo>
                  <a:pt x="202093" y="263284"/>
                </a:lnTo>
                <a:lnTo>
                  <a:pt x="229618" y="301630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6" y="456756"/>
                </a:lnTo>
                <a:lnTo>
                  <a:pt x="362184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6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8" y="978757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9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40"/>
                </a:lnTo>
                <a:lnTo>
                  <a:pt x="826521" y="1354274"/>
                </a:lnTo>
                <a:lnTo>
                  <a:pt x="844893" y="1396630"/>
                </a:lnTo>
                <a:lnTo>
                  <a:pt x="862924" y="1439103"/>
                </a:lnTo>
                <a:lnTo>
                  <a:pt x="880615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1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3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30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8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2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3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1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5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5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5"/>
                </a:lnTo>
                <a:lnTo>
                  <a:pt x="791495" y="6214155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6" y="7000421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8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01724" y="1661654"/>
            <a:ext cx="16612869" cy="8621395"/>
            <a:chOff x="1401724" y="1661654"/>
            <a:chExt cx="16612869" cy="86213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42812" y="7444254"/>
              <a:ext cx="2371724" cy="28384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724" y="1661654"/>
              <a:ext cx="15668624" cy="69627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35696" y="309868"/>
            <a:ext cx="10232390" cy="173990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22250">
              <a:lnSpc>
                <a:spcPct val="100000"/>
              </a:lnSpc>
              <a:spcBef>
                <a:spcPts val="1025"/>
              </a:spcBef>
            </a:pPr>
            <a:r>
              <a:rPr sz="4850" b="1" dirty="0">
                <a:latin typeface="Arial"/>
                <a:cs typeface="Arial"/>
              </a:rPr>
              <a:t>Why</a:t>
            </a:r>
            <a:r>
              <a:rPr sz="4850" b="1" spc="-10" dirty="0">
                <a:latin typeface="Arial"/>
                <a:cs typeface="Arial"/>
              </a:rPr>
              <a:t> </a:t>
            </a:r>
            <a:r>
              <a:rPr sz="4850" b="1" dirty="0">
                <a:latin typeface="Arial"/>
                <a:cs typeface="Arial"/>
              </a:rPr>
              <a:t>do</a:t>
            </a:r>
            <a:r>
              <a:rPr sz="4850" b="1" spc="-10" dirty="0">
                <a:latin typeface="Arial"/>
                <a:cs typeface="Arial"/>
              </a:rPr>
              <a:t> </a:t>
            </a:r>
            <a:r>
              <a:rPr sz="4850" b="1" dirty="0">
                <a:latin typeface="Arial"/>
                <a:cs typeface="Arial"/>
              </a:rPr>
              <a:t>we</a:t>
            </a:r>
            <a:r>
              <a:rPr sz="4850" b="1" spc="-10" dirty="0">
                <a:latin typeface="Arial"/>
                <a:cs typeface="Arial"/>
              </a:rPr>
              <a:t> </a:t>
            </a:r>
            <a:r>
              <a:rPr sz="4850" b="1" dirty="0">
                <a:latin typeface="Arial"/>
                <a:cs typeface="Arial"/>
              </a:rPr>
              <a:t>use</a:t>
            </a:r>
            <a:r>
              <a:rPr sz="4850" b="1" spc="-10" dirty="0">
                <a:latin typeface="Arial"/>
                <a:cs typeface="Arial"/>
              </a:rPr>
              <a:t> </a:t>
            </a:r>
            <a:r>
              <a:rPr sz="4850" b="1" dirty="0">
                <a:latin typeface="Arial"/>
                <a:cs typeface="Arial"/>
              </a:rPr>
              <a:t>full</a:t>
            </a:r>
            <a:r>
              <a:rPr sz="4850" b="1" spc="-10" dirty="0">
                <a:latin typeface="Arial"/>
                <a:cs typeface="Arial"/>
              </a:rPr>
              <a:t> </a:t>
            </a:r>
            <a:r>
              <a:rPr sz="4850" b="1" dirty="0">
                <a:latin typeface="Arial"/>
                <a:cs typeface="Arial"/>
              </a:rPr>
              <a:t>adder</a:t>
            </a:r>
            <a:endParaRPr sz="4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  <a:tabLst>
                <a:tab pos="3806190" algn="l"/>
              </a:tabLst>
            </a:pPr>
            <a:r>
              <a:rPr sz="4850" u="heavy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4850" b="1" u="heavy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instead</a:t>
            </a:r>
            <a:r>
              <a:rPr sz="4850" b="1" u="heavy" spc="-30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4850" b="1" u="heavy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of</a:t>
            </a:r>
            <a:r>
              <a:rPr sz="4850" b="1" u="heavy" spc="-2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4850" b="1" u="heavy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half</a:t>
            </a:r>
            <a:r>
              <a:rPr sz="4850" b="1" u="heavy" spc="-25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4850" b="1" u="heavy" dirty="0"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adder?</a:t>
            </a:r>
            <a:endParaRPr sz="48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4158" y="1985244"/>
            <a:ext cx="12095480" cy="2320925"/>
            <a:chOff x="1364158" y="1985244"/>
            <a:chExt cx="12095480" cy="232092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4530" y="1985244"/>
              <a:ext cx="152448" cy="1524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06700" y="1985244"/>
              <a:ext cx="152448" cy="15240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158" y="4134554"/>
              <a:ext cx="171450" cy="17144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4120" marR="5080">
              <a:lnSpc>
                <a:spcPct val="115999"/>
              </a:lnSpc>
              <a:spcBef>
                <a:spcPts val="100"/>
              </a:spcBef>
            </a:pPr>
            <a:r>
              <a:rPr spc="20" dirty="0"/>
              <a:t>There </a:t>
            </a:r>
            <a:r>
              <a:rPr spc="-40" dirty="0"/>
              <a:t>is </a:t>
            </a:r>
            <a:r>
              <a:rPr spc="-15" dirty="0"/>
              <a:t>a </a:t>
            </a:r>
            <a:r>
              <a:rPr spc="35" dirty="0"/>
              <a:t>primary </a:t>
            </a:r>
            <a:r>
              <a:rPr spc="70" dirty="0"/>
              <a:t>difference </a:t>
            </a:r>
            <a:r>
              <a:rPr spc="140" dirty="0"/>
              <a:t>between </a:t>
            </a:r>
            <a:r>
              <a:rPr spc="45" dirty="0"/>
              <a:t>half </a:t>
            </a:r>
            <a:r>
              <a:rPr spc="85" dirty="0"/>
              <a:t>adder </a:t>
            </a:r>
            <a:r>
              <a:rPr spc="135" dirty="0"/>
              <a:t>and </a:t>
            </a:r>
            <a:r>
              <a:rPr spc="50" dirty="0"/>
              <a:t>full </a:t>
            </a:r>
            <a:r>
              <a:rPr spc="55" dirty="0"/>
              <a:t> </a:t>
            </a:r>
            <a:r>
              <a:rPr spc="-25" dirty="0"/>
              <a:t>adder. </a:t>
            </a:r>
            <a:r>
              <a:rPr spc="55" dirty="0"/>
              <a:t>Half </a:t>
            </a:r>
            <a:r>
              <a:rPr spc="85" dirty="0"/>
              <a:t>adder </a:t>
            </a:r>
            <a:r>
              <a:rPr spc="40" dirty="0"/>
              <a:t>only </a:t>
            </a:r>
            <a:r>
              <a:rPr spc="90" dirty="0"/>
              <a:t>adds </a:t>
            </a:r>
            <a:r>
              <a:rPr spc="105" dirty="0"/>
              <a:t>the </a:t>
            </a:r>
            <a:r>
              <a:rPr spc="75" dirty="0"/>
              <a:t>current </a:t>
            </a:r>
            <a:r>
              <a:rPr spc="95" dirty="0"/>
              <a:t>inputs </a:t>
            </a:r>
            <a:r>
              <a:rPr spc="-55" dirty="0"/>
              <a:t>as </a:t>
            </a:r>
            <a:r>
              <a:rPr spc="-220" dirty="0"/>
              <a:t>1-bit </a:t>
            </a:r>
            <a:r>
              <a:rPr spc="-215" dirty="0"/>
              <a:t> </a:t>
            </a:r>
            <a:r>
              <a:rPr spc="114" dirty="0"/>
              <a:t>numbers</a:t>
            </a:r>
            <a:r>
              <a:rPr spc="-340" dirty="0"/>
              <a:t> </a:t>
            </a:r>
            <a:r>
              <a:rPr spc="135" dirty="0"/>
              <a:t>and</a:t>
            </a:r>
            <a:r>
              <a:rPr spc="-340" dirty="0"/>
              <a:t> </a:t>
            </a:r>
            <a:r>
              <a:rPr spc="75" dirty="0"/>
              <a:t>does</a:t>
            </a:r>
            <a:r>
              <a:rPr spc="-340" dirty="0"/>
              <a:t> </a:t>
            </a:r>
            <a:r>
              <a:rPr spc="125" dirty="0"/>
              <a:t>not</a:t>
            </a:r>
            <a:r>
              <a:rPr spc="-340" dirty="0"/>
              <a:t> </a:t>
            </a:r>
            <a:r>
              <a:rPr spc="75" dirty="0"/>
              <a:t>focus</a:t>
            </a:r>
            <a:r>
              <a:rPr spc="-340" dirty="0"/>
              <a:t> </a:t>
            </a:r>
            <a:r>
              <a:rPr spc="150" dirty="0"/>
              <a:t>on</a:t>
            </a:r>
            <a:r>
              <a:rPr spc="-340" dirty="0"/>
              <a:t> </a:t>
            </a:r>
            <a:r>
              <a:rPr spc="105" dirty="0"/>
              <a:t>the</a:t>
            </a:r>
            <a:r>
              <a:rPr spc="-340" dirty="0"/>
              <a:t> </a:t>
            </a:r>
            <a:r>
              <a:rPr spc="30" dirty="0"/>
              <a:t>previous</a:t>
            </a:r>
            <a:r>
              <a:rPr spc="-340" dirty="0"/>
              <a:t> </a:t>
            </a:r>
            <a:r>
              <a:rPr dirty="0"/>
              <a:t>inputs.</a:t>
            </a:r>
            <a:r>
              <a:rPr spc="-340" dirty="0"/>
              <a:t> </a:t>
            </a:r>
            <a:r>
              <a:rPr spc="200" dirty="0"/>
              <a:t>On</a:t>
            </a:r>
            <a:r>
              <a:rPr spc="-335" dirty="0"/>
              <a:t> </a:t>
            </a:r>
            <a:r>
              <a:rPr spc="105" dirty="0"/>
              <a:t>the </a:t>
            </a:r>
            <a:r>
              <a:rPr spc="-1445" dirty="0"/>
              <a:t> </a:t>
            </a:r>
            <a:r>
              <a:rPr spc="70" dirty="0"/>
              <a:t>other</a:t>
            </a:r>
            <a:r>
              <a:rPr spc="-345" dirty="0"/>
              <a:t> </a:t>
            </a:r>
            <a:r>
              <a:rPr spc="5" dirty="0"/>
              <a:t>hand,</a:t>
            </a:r>
            <a:r>
              <a:rPr spc="-340" dirty="0"/>
              <a:t> </a:t>
            </a:r>
            <a:r>
              <a:rPr spc="110" dirty="0"/>
              <a:t>Full</a:t>
            </a:r>
            <a:r>
              <a:rPr spc="-340" dirty="0"/>
              <a:t> </a:t>
            </a:r>
            <a:r>
              <a:rPr spc="125" dirty="0"/>
              <a:t>Adder</a:t>
            </a:r>
            <a:r>
              <a:rPr spc="-345" dirty="0"/>
              <a:t> </a:t>
            </a:r>
            <a:r>
              <a:rPr spc="120" dirty="0"/>
              <a:t>can</a:t>
            </a:r>
            <a:r>
              <a:rPr spc="-340" dirty="0"/>
              <a:t> </a:t>
            </a:r>
            <a:r>
              <a:rPr spc="-30" dirty="0"/>
              <a:t>easily</a:t>
            </a:r>
            <a:r>
              <a:rPr spc="-340" dirty="0"/>
              <a:t> </a:t>
            </a:r>
            <a:r>
              <a:rPr spc="-25" dirty="0"/>
              <a:t>carry</a:t>
            </a:r>
            <a:r>
              <a:rPr spc="-345" dirty="0"/>
              <a:t> </a:t>
            </a:r>
            <a:r>
              <a:rPr spc="105" dirty="0"/>
              <a:t>the</a:t>
            </a:r>
            <a:r>
              <a:rPr spc="-340" dirty="0"/>
              <a:t> </a:t>
            </a:r>
            <a:r>
              <a:rPr spc="75" dirty="0"/>
              <a:t>current</a:t>
            </a:r>
            <a:r>
              <a:rPr spc="-340" dirty="0"/>
              <a:t> </a:t>
            </a:r>
            <a:r>
              <a:rPr spc="95" dirty="0"/>
              <a:t>inputs</a:t>
            </a:r>
            <a:r>
              <a:rPr spc="-345" dirty="0"/>
              <a:t> </a:t>
            </a:r>
            <a:r>
              <a:rPr spc="-55" dirty="0"/>
              <a:t>as </a:t>
            </a:r>
            <a:r>
              <a:rPr spc="-1440" dirty="0"/>
              <a:t> </a:t>
            </a:r>
            <a:r>
              <a:rPr spc="100" dirty="0"/>
              <a:t>well</a:t>
            </a:r>
            <a:r>
              <a:rPr spc="-345" dirty="0"/>
              <a:t> </a:t>
            </a:r>
            <a:r>
              <a:rPr spc="-55" dirty="0"/>
              <a:t>as</a:t>
            </a:r>
            <a:r>
              <a:rPr spc="-345" dirty="0"/>
              <a:t> </a:t>
            </a:r>
            <a:r>
              <a:rPr spc="105" dirty="0"/>
              <a:t>the</a:t>
            </a:r>
            <a:r>
              <a:rPr spc="-345" dirty="0"/>
              <a:t> </a:t>
            </a:r>
            <a:r>
              <a:rPr spc="140" dirty="0"/>
              <a:t>output</a:t>
            </a:r>
            <a:r>
              <a:rPr spc="-345" dirty="0"/>
              <a:t> </a:t>
            </a:r>
            <a:r>
              <a:rPr spc="90" dirty="0"/>
              <a:t>from</a:t>
            </a:r>
            <a:r>
              <a:rPr spc="-350" dirty="0"/>
              <a:t> </a:t>
            </a:r>
            <a:r>
              <a:rPr spc="105" dirty="0"/>
              <a:t>the</a:t>
            </a:r>
            <a:r>
              <a:rPr spc="-340" dirty="0"/>
              <a:t> </a:t>
            </a:r>
            <a:r>
              <a:rPr spc="30" dirty="0"/>
              <a:t>previous</a:t>
            </a:r>
            <a:r>
              <a:rPr spc="-345" dirty="0"/>
              <a:t> </a:t>
            </a:r>
            <a:r>
              <a:rPr spc="15" dirty="0"/>
              <a:t>additions.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772285" cy="1774825"/>
          </a:xfrm>
          <a:custGeom>
            <a:avLst/>
            <a:gdLst/>
            <a:ahLst/>
            <a:cxnLst/>
            <a:rect l="l" t="t" r="r" b="b"/>
            <a:pathLst>
              <a:path w="1772285" h="1774825">
                <a:moveTo>
                  <a:pt x="188765" y="1774771"/>
                </a:moveTo>
                <a:lnTo>
                  <a:pt x="0" y="1774771"/>
                </a:lnTo>
                <a:lnTo>
                  <a:pt x="0" y="796871"/>
                </a:lnTo>
                <a:lnTo>
                  <a:pt x="94615" y="796871"/>
                </a:lnTo>
                <a:lnTo>
                  <a:pt x="141392" y="784171"/>
                </a:lnTo>
                <a:lnTo>
                  <a:pt x="187262" y="784171"/>
                </a:lnTo>
                <a:lnTo>
                  <a:pt x="232139" y="771471"/>
                </a:lnTo>
                <a:lnTo>
                  <a:pt x="275938" y="746071"/>
                </a:lnTo>
                <a:lnTo>
                  <a:pt x="359960" y="720671"/>
                </a:lnTo>
                <a:lnTo>
                  <a:pt x="400013" y="695271"/>
                </a:lnTo>
                <a:lnTo>
                  <a:pt x="438648" y="669871"/>
                </a:lnTo>
                <a:lnTo>
                  <a:pt x="475777" y="644471"/>
                </a:lnTo>
                <a:lnTo>
                  <a:pt x="511318" y="619071"/>
                </a:lnTo>
                <a:lnTo>
                  <a:pt x="545183" y="580971"/>
                </a:lnTo>
                <a:lnTo>
                  <a:pt x="577288" y="555571"/>
                </a:lnTo>
                <a:lnTo>
                  <a:pt x="607548" y="517471"/>
                </a:lnTo>
                <a:lnTo>
                  <a:pt x="635877" y="479371"/>
                </a:lnTo>
                <a:lnTo>
                  <a:pt x="662189" y="441271"/>
                </a:lnTo>
                <a:lnTo>
                  <a:pt x="686401" y="403171"/>
                </a:lnTo>
                <a:lnTo>
                  <a:pt x="708426" y="365071"/>
                </a:lnTo>
                <a:lnTo>
                  <a:pt x="728179" y="326971"/>
                </a:lnTo>
                <a:lnTo>
                  <a:pt x="745576" y="276171"/>
                </a:lnTo>
                <a:lnTo>
                  <a:pt x="760529" y="238071"/>
                </a:lnTo>
                <a:lnTo>
                  <a:pt x="772955" y="187271"/>
                </a:lnTo>
                <a:lnTo>
                  <a:pt x="782769" y="149171"/>
                </a:lnTo>
                <a:lnTo>
                  <a:pt x="789884" y="98371"/>
                </a:lnTo>
                <a:lnTo>
                  <a:pt x="794215" y="47571"/>
                </a:lnTo>
                <a:lnTo>
                  <a:pt x="795678" y="9471"/>
                </a:lnTo>
                <a:lnTo>
                  <a:pt x="795407" y="0"/>
                </a:lnTo>
                <a:lnTo>
                  <a:pt x="1772014" y="0"/>
                </a:lnTo>
                <a:lnTo>
                  <a:pt x="1771620" y="47571"/>
                </a:lnTo>
                <a:lnTo>
                  <a:pt x="1769835" y="98371"/>
                </a:lnTo>
                <a:lnTo>
                  <a:pt x="1766793" y="149171"/>
                </a:lnTo>
                <a:lnTo>
                  <a:pt x="1762511" y="199971"/>
                </a:lnTo>
                <a:lnTo>
                  <a:pt x="1757004" y="238071"/>
                </a:lnTo>
                <a:lnTo>
                  <a:pt x="1750290" y="288871"/>
                </a:lnTo>
                <a:lnTo>
                  <a:pt x="1742384" y="339671"/>
                </a:lnTo>
                <a:lnTo>
                  <a:pt x="1733303" y="377771"/>
                </a:lnTo>
                <a:lnTo>
                  <a:pt x="1723064" y="428571"/>
                </a:lnTo>
                <a:lnTo>
                  <a:pt x="1711682" y="466671"/>
                </a:lnTo>
                <a:lnTo>
                  <a:pt x="1699173" y="517471"/>
                </a:lnTo>
                <a:lnTo>
                  <a:pt x="1685555" y="555571"/>
                </a:lnTo>
                <a:lnTo>
                  <a:pt x="1670844" y="606371"/>
                </a:lnTo>
                <a:lnTo>
                  <a:pt x="1655055" y="644471"/>
                </a:lnTo>
                <a:lnTo>
                  <a:pt x="1638205" y="682571"/>
                </a:lnTo>
                <a:lnTo>
                  <a:pt x="1620311" y="720671"/>
                </a:lnTo>
                <a:lnTo>
                  <a:pt x="1601389" y="771471"/>
                </a:lnTo>
                <a:lnTo>
                  <a:pt x="1581454" y="809571"/>
                </a:lnTo>
                <a:lnTo>
                  <a:pt x="1560525" y="847671"/>
                </a:lnTo>
                <a:lnTo>
                  <a:pt x="1538616" y="885771"/>
                </a:lnTo>
                <a:lnTo>
                  <a:pt x="1515744" y="923871"/>
                </a:lnTo>
                <a:lnTo>
                  <a:pt x="1491925" y="961971"/>
                </a:lnTo>
                <a:lnTo>
                  <a:pt x="1467176" y="1000071"/>
                </a:lnTo>
                <a:lnTo>
                  <a:pt x="1441514" y="1038171"/>
                </a:lnTo>
                <a:lnTo>
                  <a:pt x="1414953" y="1076271"/>
                </a:lnTo>
                <a:lnTo>
                  <a:pt x="1387512" y="1114371"/>
                </a:lnTo>
                <a:lnTo>
                  <a:pt x="1359205" y="1139771"/>
                </a:lnTo>
                <a:lnTo>
                  <a:pt x="1330050" y="1177871"/>
                </a:lnTo>
                <a:lnTo>
                  <a:pt x="1300062" y="1215971"/>
                </a:lnTo>
                <a:lnTo>
                  <a:pt x="1269259" y="1241371"/>
                </a:lnTo>
                <a:lnTo>
                  <a:pt x="1237655" y="1279471"/>
                </a:lnTo>
                <a:lnTo>
                  <a:pt x="1205269" y="1304871"/>
                </a:lnTo>
                <a:lnTo>
                  <a:pt x="1172115" y="1342971"/>
                </a:lnTo>
                <a:lnTo>
                  <a:pt x="1138211" y="1368371"/>
                </a:lnTo>
                <a:lnTo>
                  <a:pt x="1103572" y="1393771"/>
                </a:lnTo>
                <a:lnTo>
                  <a:pt x="1068216" y="1419171"/>
                </a:lnTo>
                <a:lnTo>
                  <a:pt x="1032157" y="1444571"/>
                </a:lnTo>
                <a:lnTo>
                  <a:pt x="995413" y="1469971"/>
                </a:lnTo>
                <a:lnTo>
                  <a:pt x="958000" y="1495371"/>
                </a:lnTo>
                <a:lnTo>
                  <a:pt x="919935" y="1520771"/>
                </a:lnTo>
                <a:lnTo>
                  <a:pt x="881233" y="1546171"/>
                </a:lnTo>
                <a:lnTo>
                  <a:pt x="841910" y="1571571"/>
                </a:lnTo>
                <a:lnTo>
                  <a:pt x="801985" y="1584271"/>
                </a:lnTo>
                <a:lnTo>
                  <a:pt x="761471" y="1609671"/>
                </a:lnTo>
                <a:lnTo>
                  <a:pt x="720387" y="1622371"/>
                </a:lnTo>
                <a:lnTo>
                  <a:pt x="678747" y="1647771"/>
                </a:lnTo>
                <a:lnTo>
                  <a:pt x="593869" y="1673171"/>
                </a:lnTo>
                <a:lnTo>
                  <a:pt x="550663" y="1698571"/>
                </a:lnTo>
                <a:lnTo>
                  <a:pt x="418174" y="1736671"/>
                </a:lnTo>
                <a:lnTo>
                  <a:pt x="373108" y="1736671"/>
                </a:lnTo>
                <a:lnTo>
                  <a:pt x="281720" y="1762071"/>
                </a:lnTo>
                <a:lnTo>
                  <a:pt x="235430" y="1762071"/>
                </a:lnTo>
                <a:lnTo>
                  <a:pt x="188765" y="177477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3090" y="2097055"/>
            <a:ext cx="6338570" cy="1596390"/>
          </a:xfrm>
          <a:custGeom>
            <a:avLst/>
            <a:gdLst/>
            <a:ahLst/>
            <a:cxnLst/>
            <a:rect l="l" t="t" r="r" b="b"/>
            <a:pathLst>
              <a:path w="6338570" h="1596389">
                <a:moveTo>
                  <a:pt x="5939212" y="1595770"/>
                </a:moveTo>
                <a:lnTo>
                  <a:pt x="398798" y="1595770"/>
                </a:lnTo>
                <a:lnTo>
                  <a:pt x="352290" y="1593086"/>
                </a:lnTo>
                <a:lnTo>
                  <a:pt x="307357" y="1585234"/>
                </a:lnTo>
                <a:lnTo>
                  <a:pt x="264300" y="1572512"/>
                </a:lnTo>
                <a:lnTo>
                  <a:pt x="223417" y="1555221"/>
                </a:lnTo>
                <a:lnTo>
                  <a:pt x="185007" y="1533660"/>
                </a:lnTo>
                <a:lnTo>
                  <a:pt x="149370" y="1508127"/>
                </a:lnTo>
                <a:lnTo>
                  <a:pt x="116805" y="1478923"/>
                </a:lnTo>
                <a:lnTo>
                  <a:pt x="87611" y="1446346"/>
                </a:lnTo>
                <a:lnTo>
                  <a:pt x="62088" y="1410696"/>
                </a:lnTo>
                <a:lnTo>
                  <a:pt x="40534" y="1372272"/>
                </a:lnTo>
                <a:lnTo>
                  <a:pt x="23249" y="1331374"/>
                </a:lnTo>
                <a:lnTo>
                  <a:pt x="10532" y="1288301"/>
                </a:lnTo>
                <a:lnTo>
                  <a:pt x="2683" y="1243353"/>
                </a:lnTo>
                <a:lnTo>
                  <a:pt x="0" y="1196827"/>
                </a:lnTo>
                <a:lnTo>
                  <a:pt x="0" y="398942"/>
                </a:lnTo>
                <a:lnTo>
                  <a:pt x="2683" y="352417"/>
                </a:lnTo>
                <a:lnTo>
                  <a:pt x="10532" y="307468"/>
                </a:lnTo>
                <a:lnTo>
                  <a:pt x="23249" y="264395"/>
                </a:lnTo>
                <a:lnTo>
                  <a:pt x="40534" y="223497"/>
                </a:lnTo>
                <a:lnTo>
                  <a:pt x="62088" y="185074"/>
                </a:lnTo>
                <a:lnTo>
                  <a:pt x="87611" y="149424"/>
                </a:lnTo>
                <a:lnTo>
                  <a:pt x="116805" y="116847"/>
                </a:lnTo>
                <a:lnTo>
                  <a:pt x="149370" y="87643"/>
                </a:lnTo>
                <a:lnTo>
                  <a:pt x="185007" y="62110"/>
                </a:lnTo>
                <a:lnTo>
                  <a:pt x="223417" y="40548"/>
                </a:lnTo>
                <a:lnTo>
                  <a:pt x="264300" y="23257"/>
                </a:lnTo>
                <a:lnTo>
                  <a:pt x="307357" y="10536"/>
                </a:lnTo>
                <a:lnTo>
                  <a:pt x="352290" y="2683"/>
                </a:lnTo>
                <a:lnTo>
                  <a:pt x="398798" y="0"/>
                </a:lnTo>
                <a:lnTo>
                  <a:pt x="5939212" y="0"/>
                </a:lnTo>
                <a:lnTo>
                  <a:pt x="5985721" y="2683"/>
                </a:lnTo>
                <a:lnTo>
                  <a:pt x="6030653" y="10536"/>
                </a:lnTo>
                <a:lnTo>
                  <a:pt x="6073711" y="23257"/>
                </a:lnTo>
                <a:lnTo>
                  <a:pt x="6114594" y="40548"/>
                </a:lnTo>
                <a:lnTo>
                  <a:pt x="6153004" y="62110"/>
                </a:lnTo>
                <a:lnTo>
                  <a:pt x="6188641" y="87643"/>
                </a:lnTo>
                <a:lnTo>
                  <a:pt x="6221206" y="116847"/>
                </a:lnTo>
                <a:lnTo>
                  <a:pt x="6250399" y="149424"/>
                </a:lnTo>
                <a:lnTo>
                  <a:pt x="6275923" y="185074"/>
                </a:lnTo>
                <a:lnTo>
                  <a:pt x="6297477" y="223497"/>
                </a:lnTo>
                <a:lnTo>
                  <a:pt x="6314762" y="264395"/>
                </a:lnTo>
                <a:lnTo>
                  <a:pt x="6327478" y="307468"/>
                </a:lnTo>
                <a:lnTo>
                  <a:pt x="6335328" y="352417"/>
                </a:lnTo>
                <a:lnTo>
                  <a:pt x="6338011" y="398942"/>
                </a:lnTo>
                <a:lnTo>
                  <a:pt x="6338011" y="1196827"/>
                </a:lnTo>
                <a:lnTo>
                  <a:pt x="6335328" y="1243353"/>
                </a:lnTo>
                <a:lnTo>
                  <a:pt x="6327478" y="1288301"/>
                </a:lnTo>
                <a:lnTo>
                  <a:pt x="6314762" y="1331374"/>
                </a:lnTo>
                <a:lnTo>
                  <a:pt x="6297477" y="1372272"/>
                </a:lnTo>
                <a:lnTo>
                  <a:pt x="6275923" y="1410696"/>
                </a:lnTo>
                <a:lnTo>
                  <a:pt x="6250399" y="1446346"/>
                </a:lnTo>
                <a:lnTo>
                  <a:pt x="6221206" y="1478923"/>
                </a:lnTo>
                <a:lnTo>
                  <a:pt x="6188641" y="1508127"/>
                </a:lnTo>
                <a:lnTo>
                  <a:pt x="6153004" y="1533660"/>
                </a:lnTo>
                <a:lnTo>
                  <a:pt x="6114594" y="1555221"/>
                </a:lnTo>
                <a:lnTo>
                  <a:pt x="6073711" y="1572512"/>
                </a:lnTo>
                <a:lnTo>
                  <a:pt x="6030653" y="1585234"/>
                </a:lnTo>
                <a:lnTo>
                  <a:pt x="5985721" y="1593086"/>
                </a:lnTo>
                <a:lnTo>
                  <a:pt x="5939212" y="15957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1131" y="2189201"/>
            <a:ext cx="5795010" cy="1308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i="1" spc="-525" dirty="0">
                <a:solidFill>
                  <a:srgbClr val="6958D8"/>
                </a:solidFill>
                <a:latin typeface="Verdana"/>
                <a:cs typeface="Verdana"/>
              </a:rPr>
              <a:t>T</a:t>
            </a:r>
            <a:r>
              <a:rPr sz="8400" i="1" spc="265" dirty="0">
                <a:solidFill>
                  <a:srgbClr val="6958D8"/>
                </a:solidFill>
                <a:latin typeface="Verdana"/>
                <a:cs typeface="Verdana"/>
              </a:rPr>
              <a:t>h</a:t>
            </a:r>
            <a:r>
              <a:rPr sz="8400" i="1" spc="550" dirty="0">
                <a:solidFill>
                  <a:srgbClr val="6958D8"/>
                </a:solidFill>
                <a:latin typeface="Verdana"/>
                <a:cs typeface="Verdana"/>
              </a:rPr>
              <a:t>a</a:t>
            </a:r>
            <a:r>
              <a:rPr sz="8400" i="1" spc="265" dirty="0">
                <a:solidFill>
                  <a:srgbClr val="6958D8"/>
                </a:solidFill>
                <a:latin typeface="Verdana"/>
                <a:cs typeface="Verdana"/>
              </a:rPr>
              <a:t>n</a:t>
            </a:r>
            <a:r>
              <a:rPr sz="8400" i="1" spc="-85" dirty="0">
                <a:solidFill>
                  <a:srgbClr val="6958D8"/>
                </a:solidFill>
                <a:latin typeface="Verdana"/>
                <a:cs typeface="Verdana"/>
              </a:rPr>
              <a:t>k</a:t>
            </a:r>
            <a:r>
              <a:rPr sz="8400" i="1" spc="-960" dirty="0">
                <a:solidFill>
                  <a:srgbClr val="6958D8"/>
                </a:solidFill>
                <a:latin typeface="Verdana"/>
                <a:cs typeface="Verdana"/>
              </a:rPr>
              <a:t> </a:t>
            </a:r>
            <a:r>
              <a:rPr sz="8400" i="1" spc="-605" dirty="0">
                <a:solidFill>
                  <a:srgbClr val="6958D8"/>
                </a:solidFill>
                <a:latin typeface="Verdana"/>
                <a:cs typeface="Verdana"/>
              </a:rPr>
              <a:t>y</a:t>
            </a:r>
            <a:r>
              <a:rPr sz="8400" i="1" spc="35" dirty="0">
                <a:solidFill>
                  <a:srgbClr val="6958D8"/>
                </a:solidFill>
                <a:latin typeface="Verdana"/>
                <a:cs typeface="Verdana"/>
              </a:rPr>
              <a:t>o</a:t>
            </a:r>
            <a:r>
              <a:rPr sz="8400" i="1" spc="229" dirty="0">
                <a:solidFill>
                  <a:srgbClr val="6958D8"/>
                </a:solidFill>
                <a:latin typeface="Verdana"/>
                <a:cs typeface="Verdana"/>
              </a:rPr>
              <a:t>u</a:t>
            </a:r>
            <a:r>
              <a:rPr sz="8400" i="1" spc="-1185" dirty="0">
                <a:solidFill>
                  <a:srgbClr val="6958D8"/>
                </a:solidFill>
                <a:latin typeface="Verdana"/>
                <a:cs typeface="Verdana"/>
              </a:rPr>
              <a:t>!</a:t>
            </a:r>
            <a:endParaRPr sz="8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84323" y="9069573"/>
            <a:ext cx="3370579" cy="1217930"/>
          </a:xfrm>
          <a:custGeom>
            <a:avLst/>
            <a:gdLst/>
            <a:ahLst/>
            <a:cxnLst/>
            <a:rect l="l" t="t" r="r" b="b"/>
            <a:pathLst>
              <a:path w="3370579" h="1217929">
                <a:moveTo>
                  <a:pt x="1874989" y="12700"/>
                </a:moveTo>
                <a:lnTo>
                  <a:pt x="1495335" y="12700"/>
                </a:lnTo>
                <a:lnTo>
                  <a:pt x="1542244" y="0"/>
                </a:lnTo>
                <a:lnTo>
                  <a:pt x="1827979" y="0"/>
                </a:lnTo>
                <a:lnTo>
                  <a:pt x="1874989" y="12700"/>
                </a:lnTo>
                <a:close/>
              </a:path>
              <a:path w="3370579" h="1217929">
                <a:moveTo>
                  <a:pt x="1967906" y="25400"/>
                </a:moveTo>
                <a:lnTo>
                  <a:pt x="1402597" y="25400"/>
                </a:lnTo>
                <a:lnTo>
                  <a:pt x="1448781" y="12700"/>
                </a:lnTo>
                <a:lnTo>
                  <a:pt x="1921637" y="12700"/>
                </a:lnTo>
                <a:lnTo>
                  <a:pt x="1967906" y="25400"/>
                </a:lnTo>
                <a:close/>
              </a:path>
              <a:path w="3370579" h="1217929">
                <a:moveTo>
                  <a:pt x="1118524" y="1217426"/>
                </a:moveTo>
                <a:lnTo>
                  <a:pt x="0" y="1217426"/>
                </a:lnTo>
                <a:lnTo>
                  <a:pt x="14099" y="1181100"/>
                </a:lnTo>
                <a:lnTo>
                  <a:pt x="29960" y="1143000"/>
                </a:lnTo>
                <a:lnTo>
                  <a:pt x="46878" y="1092200"/>
                </a:lnTo>
                <a:lnTo>
                  <a:pt x="64836" y="1054100"/>
                </a:lnTo>
                <a:lnTo>
                  <a:pt x="83818" y="1016000"/>
                </a:lnTo>
                <a:lnTo>
                  <a:pt x="103807" y="977900"/>
                </a:lnTo>
                <a:lnTo>
                  <a:pt x="124788" y="927100"/>
                </a:lnTo>
                <a:lnTo>
                  <a:pt x="146744" y="889000"/>
                </a:lnTo>
                <a:lnTo>
                  <a:pt x="169659" y="850900"/>
                </a:lnTo>
                <a:lnTo>
                  <a:pt x="193516" y="812800"/>
                </a:lnTo>
                <a:lnTo>
                  <a:pt x="218298" y="774700"/>
                </a:lnTo>
                <a:lnTo>
                  <a:pt x="243991" y="736600"/>
                </a:lnTo>
                <a:lnTo>
                  <a:pt x="270577" y="711200"/>
                </a:lnTo>
                <a:lnTo>
                  <a:pt x="298040" y="673100"/>
                </a:lnTo>
                <a:lnTo>
                  <a:pt x="326363" y="635000"/>
                </a:lnTo>
                <a:lnTo>
                  <a:pt x="355531" y="596900"/>
                </a:lnTo>
                <a:lnTo>
                  <a:pt x="385527" y="571500"/>
                </a:lnTo>
                <a:lnTo>
                  <a:pt x="416335" y="533400"/>
                </a:lnTo>
                <a:lnTo>
                  <a:pt x="447938" y="508000"/>
                </a:lnTo>
                <a:lnTo>
                  <a:pt x="480321" y="469900"/>
                </a:lnTo>
                <a:lnTo>
                  <a:pt x="513466" y="444500"/>
                </a:lnTo>
                <a:lnTo>
                  <a:pt x="547357" y="419100"/>
                </a:lnTo>
                <a:lnTo>
                  <a:pt x="581979" y="381000"/>
                </a:lnTo>
                <a:lnTo>
                  <a:pt x="617314" y="355600"/>
                </a:lnTo>
                <a:lnTo>
                  <a:pt x="653347" y="330200"/>
                </a:lnTo>
                <a:lnTo>
                  <a:pt x="690061" y="304800"/>
                </a:lnTo>
                <a:lnTo>
                  <a:pt x="727440" y="279400"/>
                </a:lnTo>
                <a:lnTo>
                  <a:pt x="765468" y="254000"/>
                </a:lnTo>
                <a:lnTo>
                  <a:pt x="804127" y="241300"/>
                </a:lnTo>
                <a:lnTo>
                  <a:pt x="883277" y="190500"/>
                </a:lnTo>
                <a:lnTo>
                  <a:pt x="923736" y="177800"/>
                </a:lnTo>
                <a:lnTo>
                  <a:pt x="964761" y="152400"/>
                </a:lnTo>
                <a:lnTo>
                  <a:pt x="1006336" y="139700"/>
                </a:lnTo>
                <a:lnTo>
                  <a:pt x="1048446" y="114300"/>
                </a:lnTo>
                <a:lnTo>
                  <a:pt x="1356801" y="25400"/>
                </a:lnTo>
                <a:lnTo>
                  <a:pt x="2013781" y="25400"/>
                </a:lnTo>
                <a:lnTo>
                  <a:pt x="2059245" y="38100"/>
                </a:lnTo>
                <a:lnTo>
                  <a:pt x="2322503" y="114300"/>
                </a:lnTo>
                <a:lnTo>
                  <a:pt x="2364641" y="139700"/>
                </a:lnTo>
                <a:lnTo>
                  <a:pt x="2406240" y="152400"/>
                </a:lnTo>
                <a:lnTo>
                  <a:pt x="2447283" y="177800"/>
                </a:lnTo>
                <a:lnTo>
                  <a:pt x="2487754" y="190500"/>
                </a:lnTo>
                <a:lnTo>
                  <a:pt x="2566916" y="241300"/>
                </a:lnTo>
                <a:lnTo>
                  <a:pt x="2605575" y="254000"/>
                </a:lnTo>
                <a:lnTo>
                  <a:pt x="2643597" y="279400"/>
                </a:lnTo>
                <a:lnTo>
                  <a:pt x="2680967" y="304800"/>
                </a:lnTo>
                <a:lnTo>
                  <a:pt x="2717669" y="330200"/>
                </a:lnTo>
                <a:lnTo>
                  <a:pt x="2753686" y="355600"/>
                </a:lnTo>
                <a:lnTo>
                  <a:pt x="2789002" y="381000"/>
                </a:lnTo>
                <a:lnTo>
                  <a:pt x="2823602" y="419100"/>
                </a:lnTo>
                <a:lnTo>
                  <a:pt x="2857468" y="444500"/>
                </a:lnTo>
                <a:lnTo>
                  <a:pt x="2890585" y="469900"/>
                </a:lnTo>
                <a:lnTo>
                  <a:pt x="2922937" y="508000"/>
                </a:lnTo>
                <a:lnTo>
                  <a:pt x="2954508" y="533400"/>
                </a:lnTo>
                <a:lnTo>
                  <a:pt x="2985281" y="571500"/>
                </a:lnTo>
                <a:lnTo>
                  <a:pt x="3015241" y="596900"/>
                </a:lnTo>
                <a:lnTo>
                  <a:pt x="3044371" y="635000"/>
                </a:lnTo>
                <a:lnTo>
                  <a:pt x="3072656" y="673100"/>
                </a:lnTo>
                <a:lnTo>
                  <a:pt x="3100078" y="711200"/>
                </a:lnTo>
                <a:lnTo>
                  <a:pt x="3126623" y="736600"/>
                </a:lnTo>
                <a:lnTo>
                  <a:pt x="3152273" y="774700"/>
                </a:lnTo>
                <a:lnTo>
                  <a:pt x="3177013" y="812800"/>
                </a:lnTo>
                <a:lnTo>
                  <a:pt x="3200827" y="850900"/>
                </a:lnTo>
                <a:lnTo>
                  <a:pt x="3223698" y="889000"/>
                </a:lnTo>
                <a:lnTo>
                  <a:pt x="3245611" y="927100"/>
                </a:lnTo>
                <a:lnTo>
                  <a:pt x="3266549" y="977900"/>
                </a:lnTo>
                <a:lnTo>
                  <a:pt x="1589000" y="977900"/>
                </a:lnTo>
                <a:lnTo>
                  <a:pt x="1451476" y="1016000"/>
                </a:lnTo>
                <a:lnTo>
                  <a:pt x="1365042" y="1041400"/>
                </a:lnTo>
                <a:lnTo>
                  <a:pt x="1323655" y="1066800"/>
                </a:lnTo>
                <a:lnTo>
                  <a:pt x="1283601" y="1079500"/>
                </a:lnTo>
                <a:lnTo>
                  <a:pt x="1244967" y="1104900"/>
                </a:lnTo>
                <a:lnTo>
                  <a:pt x="1207837" y="1130300"/>
                </a:lnTo>
                <a:lnTo>
                  <a:pt x="1172297" y="1168400"/>
                </a:lnTo>
                <a:lnTo>
                  <a:pt x="1138432" y="1193800"/>
                </a:lnTo>
                <a:lnTo>
                  <a:pt x="1118524" y="1217426"/>
                </a:lnTo>
                <a:close/>
              </a:path>
              <a:path w="3370579" h="1217929">
                <a:moveTo>
                  <a:pt x="3370118" y="1217426"/>
                </a:moveTo>
                <a:lnTo>
                  <a:pt x="2252326" y="1217426"/>
                </a:lnTo>
                <a:lnTo>
                  <a:pt x="2232463" y="1193800"/>
                </a:lnTo>
                <a:lnTo>
                  <a:pt x="2198659" y="1168400"/>
                </a:lnTo>
                <a:lnTo>
                  <a:pt x="2163165" y="1130300"/>
                </a:lnTo>
                <a:lnTo>
                  <a:pt x="2126065" y="1104900"/>
                </a:lnTo>
                <a:lnTo>
                  <a:pt x="2087442" y="1079500"/>
                </a:lnTo>
                <a:lnTo>
                  <a:pt x="2047377" y="1066800"/>
                </a:lnTo>
                <a:lnTo>
                  <a:pt x="2005955" y="1041400"/>
                </a:lnTo>
                <a:lnTo>
                  <a:pt x="1919367" y="1016000"/>
                </a:lnTo>
                <a:lnTo>
                  <a:pt x="1781373" y="977900"/>
                </a:lnTo>
                <a:lnTo>
                  <a:pt x="3266549" y="977900"/>
                </a:lnTo>
                <a:lnTo>
                  <a:pt x="3286496" y="1016000"/>
                </a:lnTo>
                <a:lnTo>
                  <a:pt x="3305436" y="1054100"/>
                </a:lnTo>
                <a:lnTo>
                  <a:pt x="3323353" y="1092200"/>
                </a:lnTo>
                <a:lnTo>
                  <a:pt x="3340231" y="1143000"/>
                </a:lnTo>
                <a:lnTo>
                  <a:pt x="3356054" y="1181100"/>
                </a:lnTo>
                <a:lnTo>
                  <a:pt x="3370118" y="1217426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47193" y="0"/>
            <a:ext cx="3415665" cy="1290955"/>
          </a:xfrm>
          <a:custGeom>
            <a:avLst/>
            <a:gdLst/>
            <a:ahLst/>
            <a:cxnLst/>
            <a:rect l="l" t="t" r="r" b="b"/>
            <a:pathLst>
              <a:path w="3415665" h="1290955">
                <a:moveTo>
                  <a:pt x="1707724" y="1290435"/>
                </a:moveTo>
                <a:lnTo>
                  <a:pt x="1659671" y="1289797"/>
                </a:lnTo>
                <a:lnTo>
                  <a:pt x="1611933" y="1287894"/>
                </a:lnTo>
                <a:lnTo>
                  <a:pt x="1564527" y="1284742"/>
                </a:lnTo>
                <a:lnTo>
                  <a:pt x="1517468" y="1280357"/>
                </a:lnTo>
                <a:lnTo>
                  <a:pt x="1470772" y="1274755"/>
                </a:lnTo>
                <a:lnTo>
                  <a:pt x="1424457" y="1267952"/>
                </a:lnTo>
                <a:lnTo>
                  <a:pt x="1378537" y="1259964"/>
                </a:lnTo>
                <a:lnTo>
                  <a:pt x="1333029" y="1250808"/>
                </a:lnTo>
                <a:lnTo>
                  <a:pt x="1287950" y="1240500"/>
                </a:lnTo>
                <a:lnTo>
                  <a:pt x="1243314" y="1229055"/>
                </a:lnTo>
                <a:lnTo>
                  <a:pt x="1199139" y="1216490"/>
                </a:lnTo>
                <a:lnTo>
                  <a:pt x="1155440" y="1202821"/>
                </a:lnTo>
                <a:lnTo>
                  <a:pt x="1112233" y="1188063"/>
                </a:lnTo>
                <a:lnTo>
                  <a:pt x="1069535" y="1172234"/>
                </a:lnTo>
                <a:lnTo>
                  <a:pt x="1027362" y="1155349"/>
                </a:lnTo>
                <a:lnTo>
                  <a:pt x="985729" y="1137424"/>
                </a:lnTo>
                <a:lnTo>
                  <a:pt x="944653" y="1118475"/>
                </a:lnTo>
                <a:lnTo>
                  <a:pt x="904151" y="1098519"/>
                </a:lnTo>
                <a:lnTo>
                  <a:pt x="864237" y="1077571"/>
                </a:lnTo>
                <a:lnTo>
                  <a:pt x="824928" y="1055648"/>
                </a:lnTo>
                <a:lnTo>
                  <a:pt x="786240" y="1032766"/>
                </a:lnTo>
                <a:lnTo>
                  <a:pt x="748190" y="1008940"/>
                </a:lnTo>
                <a:lnTo>
                  <a:pt x="710794" y="984188"/>
                </a:lnTo>
                <a:lnTo>
                  <a:pt x="674066" y="958524"/>
                </a:lnTo>
                <a:lnTo>
                  <a:pt x="638025" y="931965"/>
                </a:lnTo>
                <a:lnTo>
                  <a:pt x="602685" y="904528"/>
                </a:lnTo>
                <a:lnTo>
                  <a:pt x="568063" y="876228"/>
                </a:lnTo>
                <a:lnTo>
                  <a:pt x="534174" y="847081"/>
                </a:lnTo>
                <a:lnTo>
                  <a:pt x="501036" y="817104"/>
                </a:lnTo>
                <a:lnTo>
                  <a:pt x="468664" y="786312"/>
                </a:lnTo>
                <a:lnTo>
                  <a:pt x="437074" y="754723"/>
                </a:lnTo>
                <a:lnTo>
                  <a:pt x="406283" y="722351"/>
                </a:lnTo>
                <a:lnTo>
                  <a:pt x="376306" y="689212"/>
                </a:lnTo>
                <a:lnTo>
                  <a:pt x="347159" y="655324"/>
                </a:lnTo>
                <a:lnTo>
                  <a:pt x="318859" y="620702"/>
                </a:lnTo>
                <a:lnTo>
                  <a:pt x="291421" y="585362"/>
                </a:lnTo>
                <a:lnTo>
                  <a:pt x="264863" y="549321"/>
                </a:lnTo>
                <a:lnTo>
                  <a:pt x="239199" y="512593"/>
                </a:lnTo>
                <a:lnTo>
                  <a:pt x="214447" y="475197"/>
                </a:lnTo>
                <a:lnTo>
                  <a:pt x="190621" y="437146"/>
                </a:lnTo>
                <a:lnTo>
                  <a:pt x="167739" y="398459"/>
                </a:lnTo>
                <a:lnTo>
                  <a:pt x="145815" y="359150"/>
                </a:lnTo>
                <a:lnTo>
                  <a:pt x="124868" y="319236"/>
                </a:lnTo>
                <a:lnTo>
                  <a:pt x="104911" y="278733"/>
                </a:lnTo>
                <a:lnTo>
                  <a:pt x="85963" y="237658"/>
                </a:lnTo>
                <a:lnTo>
                  <a:pt x="68038" y="196025"/>
                </a:lnTo>
                <a:lnTo>
                  <a:pt x="51153" y="153852"/>
                </a:lnTo>
                <a:lnTo>
                  <a:pt x="35323" y="111154"/>
                </a:lnTo>
                <a:lnTo>
                  <a:pt x="20566" y="67947"/>
                </a:lnTo>
                <a:lnTo>
                  <a:pt x="6897" y="24248"/>
                </a:lnTo>
                <a:lnTo>
                  <a:pt x="0" y="0"/>
                </a:lnTo>
                <a:lnTo>
                  <a:pt x="3415447" y="0"/>
                </a:lnTo>
                <a:lnTo>
                  <a:pt x="3394881" y="67947"/>
                </a:lnTo>
                <a:lnTo>
                  <a:pt x="3380124" y="111154"/>
                </a:lnTo>
                <a:lnTo>
                  <a:pt x="3364294" y="153852"/>
                </a:lnTo>
                <a:lnTo>
                  <a:pt x="3347409" y="196025"/>
                </a:lnTo>
                <a:lnTo>
                  <a:pt x="3329484" y="237658"/>
                </a:lnTo>
                <a:lnTo>
                  <a:pt x="3310535" y="278733"/>
                </a:lnTo>
                <a:lnTo>
                  <a:pt x="3290579" y="319236"/>
                </a:lnTo>
                <a:lnTo>
                  <a:pt x="3269632" y="359150"/>
                </a:lnTo>
                <a:lnTo>
                  <a:pt x="3247708" y="398459"/>
                </a:lnTo>
                <a:lnTo>
                  <a:pt x="3224826" y="437146"/>
                </a:lnTo>
                <a:lnTo>
                  <a:pt x="3201000" y="475197"/>
                </a:lnTo>
                <a:lnTo>
                  <a:pt x="3176248" y="512593"/>
                </a:lnTo>
                <a:lnTo>
                  <a:pt x="3150584" y="549321"/>
                </a:lnTo>
                <a:lnTo>
                  <a:pt x="3124026" y="585362"/>
                </a:lnTo>
                <a:lnTo>
                  <a:pt x="3096588" y="620702"/>
                </a:lnTo>
                <a:lnTo>
                  <a:pt x="3068288" y="655324"/>
                </a:lnTo>
                <a:lnTo>
                  <a:pt x="3039142" y="689212"/>
                </a:lnTo>
                <a:lnTo>
                  <a:pt x="3009164" y="722351"/>
                </a:lnTo>
                <a:lnTo>
                  <a:pt x="2978373" y="754723"/>
                </a:lnTo>
                <a:lnTo>
                  <a:pt x="2946783" y="786312"/>
                </a:lnTo>
                <a:lnTo>
                  <a:pt x="2914411" y="817104"/>
                </a:lnTo>
                <a:lnTo>
                  <a:pt x="2881273" y="847081"/>
                </a:lnTo>
                <a:lnTo>
                  <a:pt x="2847385" y="876228"/>
                </a:lnTo>
                <a:lnTo>
                  <a:pt x="2812763" y="904528"/>
                </a:lnTo>
                <a:lnTo>
                  <a:pt x="2777423" y="931965"/>
                </a:lnTo>
                <a:lnTo>
                  <a:pt x="2741381" y="958524"/>
                </a:lnTo>
                <a:lnTo>
                  <a:pt x="2704654" y="984188"/>
                </a:lnTo>
                <a:lnTo>
                  <a:pt x="2667257" y="1008940"/>
                </a:lnTo>
                <a:lnTo>
                  <a:pt x="2629207" y="1032766"/>
                </a:lnTo>
                <a:lnTo>
                  <a:pt x="2590519" y="1055648"/>
                </a:lnTo>
                <a:lnTo>
                  <a:pt x="2551211" y="1077571"/>
                </a:lnTo>
                <a:lnTo>
                  <a:pt x="2511297" y="1098519"/>
                </a:lnTo>
                <a:lnTo>
                  <a:pt x="2470794" y="1118475"/>
                </a:lnTo>
                <a:lnTo>
                  <a:pt x="2429718" y="1137424"/>
                </a:lnTo>
                <a:lnTo>
                  <a:pt x="2388086" y="1155349"/>
                </a:lnTo>
                <a:lnTo>
                  <a:pt x="2345912" y="1172234"/>
                </a:lnTo>
                <a:lnTo>
                  <a:pt x="2303214" y="1188063"/>
                </a:lnTo>
                <a:lnTo>
                  <a:pt x="2260008" y="1202821"/>
                </a:lnTo>
                <a:lnTo>
                  <a:pt x="2216309" y="1216490"/>
                </a:lnTo>
                <a:lnTo>
                  <a:pt x="2172134" y="1229055"/>
                </a:lnTo>
                <a:lnTo>
                  <a:pt x="2127498" y="1240500"/>
                </a:lnTo>
                <a:lnTo>
                  <a:pt x="2082419" y="1250808"/>
                </a:lnTo>
                <a:lnTo>
                  <a:pt x="2036911" y="1259964"/>
                </a:lnTo>
                <a:lnTo>
                  <a:pt x="1990991" y="1267952"/>
                </a:lnTo>
                <a:lnTo>
                  <a:pt x="1944676" y="1274755"/>
                </a:lnTo>
                <a:lnTo>
                  <a:pt x="1897981" y="1280357"/>
                </a:lnTo>
                <a:lnTo>
                  <a:pt x="1850922" y="1284742"/>
                </a:lnTo>
                <a:lnTo>
                  <a:pt x="1803515" y="1287894"/>
                </a:lnTo>
                <a:lnTo>
                  <a:pt x="1755777" y="1289797"/>
                </a:lnTo>
                <a:lnTo>
                  <a:pt x="1707724" y="1290435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51290" y="4738032"/>
            <a:ext cx="8449310" cy="29210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1385"/>
              </a:lnSpc>
              <a:spcBef>
                <a:spcPts val="120"/>
              </a:spcBef>
            </a:pPr>
            <a:r>
              <a:rPr sz="10350" b="1" i="1" spc="-65" dirty="0">
                <a:solidFill>
                  <a:srgbClr val="FFFFFF"/>
                </a:solidFill>
                <a:latin typeface="Georgia"/>
                <a:cs typeface="Georgia"/>
              </a:rPr>
              <a:t>Have</a:t>
            </a:r>
            <a:r>
              <a:rPr sz="10350" b="1" i="1" spc="-2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0350" b="1" i="1" spc="1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0350" b="1" i="1" spc="-2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0350" b="1" i="1" spc="-65" dirty="0">
                <a:solidFill>
                  <a:srgbClr val="FFFFFF"/>
                </a:solidFill>
                <a:latin typeface="Georgia"/>
                <a:cs typeface="Georgia"/>
              </a:rPr>
              <a:t>good</a:t>
            </a:r>
            <a:endParaRPr sz="10350">
              <a:latin typeface="Georgia"/>
              <a:cs typeface="Georgia"/>
            </a:endParaRPr>
          </a:p>
          <a:p>
            <a:pPr marL="2277745" algn="ctr">
              <a:lnSpc>
                <a:spcPts val="11385"/>
              </a:lnSpc>
              <a:tabLst>
                <a:tab pos="6051550" algn="l"/>
              </a:tabLst>
            </a:pPr>
            <a:r>
              <a:rPr sz="10350" b="1" i="1" spc="-55" dirty="0">
                <a:solidFill>
                  <a:srgbClr val="FFFFFF"/>
                </a:solidFill>
                <a:latin typeface="Georgia"/>
                <a:cs typeface="Georgia"/>
              </a:rPr>
              <a:t>Day	</a:t>
            </a:r>
            <a:r>
              <a:rPr sz="10350" b="1" i="1" dirty="0">
                <a:solidFill>
                  <a:srgbClr val="FFFFFF"/>
                </a:solidFill>
                <a:latin typeface="Georgia"/>
                <a:cs typeface="Georgia"/>
              </a:rPr>
              <a:t>!</a:t>
            </a:r>
            <a:endParaRPr sz="103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30602" y="3345391"/>
            <a:ext cx="657860" cy="2757805"/>
          </a:xfrm>
          <a:custGeom>
            <a:avLst/>
            <a:gdLst/>
            <a:ahLst/>
            <a:cxnLst/>
            <a:rect l="l" t="t" r="r" b="b"/>
            <a:pathLst>
              <a:path w="657859" h="2757804">
                <a:moveTo>
                  <a:pt x="657397" y="2757563"/>
                </a:moveTo>
                <a:lnTo>
                  <a:pt x="601222" y="2710199"/>
                </a:lnTo>
                <a:lnTo>
                  <a:pt x="568084" y="2680222"/>
                </a:lnTo>
                <a:lnTo>
                  <a:pt x="535712" y="2649431"/>
                </a:lnTo>
                <a:lnTo>
                  <a:pt x="504122" y="2617841"/>
                </a:lnTo>
                <a:lnTo>
                  <a:pt x="473330" y="2585469"/>
                </a:lnTo>
                <a:lnTo>
                  <a:pt x="443353" y="2552330"/>
                </a:lnTo>
                <a:lnTo>
                  <a:pt x="414206" y="2518442"/>
                </a:lnTo>
                <a:lnTo>
                  <a:pt x="385906" y="2483820"/>
                </a:lnTo>
                <a:lnTo>
                  <a:pt x="358469" y="2448480"/>
                </a:lnTo>
                <a:lnTo>
                  <a:pt x="331910" y="2412439"/>
                </a:lnTo>
                <a:lnTo>
                  <a:pt x="306247" y="2375711"/>
                </a:lnTo>
                <a:lnTo>
                  <a:pt x="281494" y="2338315"/>
                </a:lnTo>
                <a:lnTo>
                  <a:pt x="257668" y="2300264"/>
                </a:lnTo>
                <a:lnTo>
                  <a:pt x="234786" y="2261577"/>
                </a:lnTo>
                <a:lnTo>
                  <a:pt x="212863" y="2222268"/>
                </a:lnTo>
                <a:lnTo>
                  <a:pt x="191915" y="2182354"/>
                </a:lnTo>
                <a:lnTo>
                  <a:pt x="171959" y="2141852"/>
                </a:lnTo>
                <a:lnTo>
                  <a:pt x="153010" y="2100776"/>
                </a:lnTo>
                <a:lnTo>
                  <a:pt x="135085" y="2059143"/>
                </a:lnTo>
                <a:lnTo>
                  <a:pt x="118200" y="2016970"/>
                </a:lnTo>
                <a:lnTo>
                  <a:pt x="102371" y="1974272"/>
                </a:lnTo>
                <a:lnTo>
                  <a:pt x="87614" y="1931065"/>
                </a:lnTo>
                <a:lnTo>
                  <a:pt x="73944" y="1887366"/>
                </a:lnTo>
                <a:lnTo>
                  <a:pt x="61379" y="1843191"/>
                </a:lnTo>
                <a:lnTo>
                  <a:pt x="49934" y="1798555"/>
                </a:lnTo>
                <a:lnTo>
                  <a:pt x="39626" y="1753476"/>
                </a:lnTo>
                <a:lnTo>
                  <a:pt x="30470" y="1707968"/>
                </a:lnTo>
                <a:lnTo>
                  <a:pt x="22483" y="1662048"/>
                </a:lnTo>
                <a:lnTo>
                  <a:pt x="15680" y="1615733"/>
                </a:lnTo>
                <a:lnTo>
                  <a:pt x="10078" y="1569038"/>
                </a:lnTo>
                <a:lnTo>
                  <a:pt x="5693" y="1521979"/>
                </a:lnTo>
                <a:lnTo>
                  <a:pt x="2541" y="1474572"/>
                </a:lnTo>
                <a:lnTo>
                  <a:pt x="637" y="1426835"/>
                </a:lnTo>
                <a:lnTo>
                  <a:pt x="0" y="1378781"/>
                </a:lnTo>
                <a:lnTo>
                  <a:pt x="637" y="1330728"/>
                </a:lnTo>
                <a:lnTo>
                  <a:pt x="2541" y="1282990"/>
                </a:lnTo>
                <a:lnTo>
                  <a:pt x="5693" y="1235584"/>
                </a:lnTo>
                <a:lnTo>
                  <a:pt x="10078" y="1188525"/>
                </a:lnTo>
                <a:lnTo>
                  <a:pt x="15680" y="1141830"/>
                </a:lnTo>
                <a:lnTo>
                  <a:pt x="22483" y="1095514"/>
                </a:lnTo>
                <a:lnTo>
                  <a:pt x="30470" y="1049595"/>
                </a:lnTo>
                <a:lnTo>
                  <a:pt x="39626" y="1004087"/>
                </a:lnTo>
                <a:lnTo>
                  <a:pt x="49934" y="959007"/>
                </a:lnTo>
                <a:lnTo>
                  <a:pt x="61379" y="914372"/>
                </a:lnTo>
                <a:lnTo>
                  <a:pt x="73944" y="870196"/>
                </a:lnTo>
                <a:lnTo>
                  <a:pt x="87614" y="826497"/>
                </a:lnTo>
                <a:lnTo>
                  <a:pt x="102371" y="783291"/>
                </a:lnTo>
                <a:lnTo>
                  <a:pt x="118200" y="740593"/>
                </a:lnTo>
                <a:lnTo>
                  <a:pt x="135085" y="698420"/>
                </a:lnTo>
                <a:lnTo>
                  <a:pt x="153010" y="656787"/>
                </a:lnTo>
                <a:lnTo>
                  <a:pt x="171959" y="615711"/>
                </a:lnTo>
                <a:lnTo>
                  <a:pt x="191915" y="575208"/>
                </a:lnTo>
                <a:lnTo>
                  <a:pt x="212863" y="535295"/>
                </a:lnTo>
                <a:lnTo>
                  <a:pt x="234786" y="495986"/>
                </a:lnTo>
                <a:lnTo>
                  <a:pt x="257668" y="457298"/>
                </a:lnTo>
                <a:lnTo>
                  <a:pt x="281494" y="419248"/>
                </a:lnTo>
                <a:lnTo>
                  <a:pt x="306247" y="381851"/>
                </a:lnTo>
                <a:lnTo>
                  <a:pt x="331910" y="345124"/>
                </a:lnTo>
                <a:lnTo>
                  <a:pt x="358469" y="309083"/>
                </a:lnTo>
                <a:lnTo>
                  <a:pt x="385906" y="273743"/>
                </a:lnTo>
                <a:lnTo>
                  <a:pt x="414206" y="239121"/>
                </a:lnTo>
                <a:lnTo>
                  <a:pt x="443353" y="205232"/>
                </a:lnTo>
                <a:lnTo>
                  <a:pt x="473330" y="172094"/>
                </a:lnTo>
                <a:lnTo>
                  <a:pt x="504122" y="139722"/>
                </a:lnTo>
                <a:lnTo>
                  <a:pt x="535712" y="108132"/>
                </a:lnTo>
                <a:lnTo>
                  <a:pt x="568084" y="77341"/>
                </a:lnTo>
                <a:lnTo>
                  <a:pt x="601222" y="47363"/>
                </a:lnTo>
                <a:lnTo>
                  <a:pt x="635110" y="18217"/>
                </a:lnTo>
                <a:lnTo>
                  <a:pt x="657397" y="0"/>
                </a:lnTo>
                <a:lnTo>
                  <a:pt x="657397" y="2757563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118" y="8518473"/>
            <a:ext cx="3547110" cy="1769110"/>
          </a:xfrm>
          <a:custGeom>
            <a:avLst/>
            <a:gdLst/>
            <a:ahLst/>
            <a:cxnLst/>
            <a:rect l="l" t="t" r="r" b="b"/>
            <a:pathLst>
              <a:path w="3547109" h="1769109">
                <a:moveTo>
                  <a:pt x="1963386" y="12700"/>
                </a:moveTo>
                <a:lnTo>
                  <a:pt x="1583732" y="12700"/>
                </a:lnTo>
                <a:lnTo>
                  <a:pt x="1630641" y="0"/>
                </a:lnTo>
                <a:lnTo>
                  <a:pt x="1916376" y="0"/>
                </a:lnTo>
                <a:lnTo>
                  <a:pt x="1963386" y="12700"/>
                </a:lnTo>
                <a:close/>
              </a:path>
              <a:path w="3547109" h="1769109">
                <a:moveTo>
                  <a:pt x="2056303" y="25400"/>
                </a:moveTo>
                <a:lnTo>
                  <a:pt x="1490995" y="25400"/>
                </a:lnTo>
                <a:lnTo>
                  <a:pt x="1537178" y="12700"/>
                </a:lnTo>
                <a:lnTo>
                  <a:pt x="2010034" y="12700"/>
                </a:lnTo>
                <a:lnTo>
                  <a:pt x="2056303" y="25400"/>
                </a:lnTo>
                <a:close/>
              </a:path>
              <a:path w="3547109" h="1769109">
                <a:moveTo>
                  <a:pt x="976608" y="1768525"/>
                </a:moveTo>
                <a:lnTo>
                  <a:pt x="0" y="1768525"/>
                </a:lnTo>
                <a:lnTo>
                  <a:pt x="520" y="1727200"/>
                </a:lnTo>
                <a:lnTo>
                  <a:pt x="2429" y="1676400"/>
                </a:lnTo>
                <a:lnTo>
                  <a:pt x="5590" y="1625600"/>
                </a:lnTo>
                <a:lnTo>
                  <a:pt x="9987" y="1587500"/>
                </a:lnTo>
                <a:lnTo>
                  <a:pt x="15604" y="1536700"/>
                </a:lnTo>
                <a:lnTo>
                  <a:pt x="22425" y="1485900"/>
                </a:lnTo>
                <a:lnTo>
                  <a:pt x="30433" y="1447800"/>
                </a:lnTo>
                <a:lnTo>
                  <a:pt x="39611" y="1397000"/>
                </a:lnTo>
                <a:lnTo>
                  <a:pt x="49945" y="1358900"/>
                </a:lnTo>
                <a:lnTo>
                  <a:pt x="61416" y="1308100"/>
                </a:lnTo>
                <a:lnTo>
                  <a:pt x="74010" y="1270000"/>
                </a:lnTo>
                <a:lnTo>
                  <a:pt x="87709" y="1219200"/>
                </a:lnTo>
                <a:lnTo>
                  <a:pt x="102497" y="1181100"/>
                </a:lnTo>
                <a:lnTo>
                  <a:pt x="118358" y="1143000"/>
                </a:lnTo>
                <a:lnTo>
                  <a:pt x="135276" y="1092200"/>
                </a:lnTo>
                <a:lnTo>
                  <a:pt x="153234" y="1054100"/>
                </a:lnTo>
                <a:lnTo>
                  <a:pt x="172215" y="1016000"/>
                </a:lnTo>
                <a:lnTo>
                  <a:pt x="192205" y="977900"/>
                </a:lnTo>
                <a:lnTo>
                  <a:pt x="213186" y="927100"/>
                </a:lnTo>
                <a:lnTo>
                  <a:pt x="235142" y="889000"/>
                </a:lnTo>
                <a:lnTo>
                  <a:pt x="258056" y="850900"/>
                </a:lnTo>
                <a:lnTo>
                  <a:pt x="281913" y="812800"/>
                </a:lnTo>
                <a:lnTo>
                  <a:pt x="306696" y="774700"/>
                </a:lnTo>
                <a:lnTo>
                  <a:pt x="332388" y="736600"/>
                </a:lnTo>
                <a:lnTo>
                  <a:pt x="358974" y="711200"/>
                </a:lnTo>
                <a:lnTo>
                  <a:pt x="386437" y="673100"/>
                </a:lnTo>
                <a:lnTo>
                  <a:pt x="414761" y="635000"/>
                </a:lnTo>
                <a:lnTo>
                  <a:pt x="443929" y="596900"/>
                </a:lnTo>
                <a:lnTo>
                  <a:pt x="473925" y="571500"/>
                </a:lnTo>
                <a:lnTo>
                  <a:pt x="504733" y="533400"/>
                </a:lnTo>
                <a:lnTo>
                  <a:pt x="536336" y="508000"/>
                </a:lnTo>
                <a:lnTo>
                  <a:pt x="568718" y="469900"/>
                </a:lnTo>
                <a:lnTo>
                  <a:pt x="601863" y="444500"/>
                </a:lnTo>
                <a:lnTo>
                  <a:pt x="635755" y="419100"/>
                </a:lnTo>
                <a:lnTo>
                  <a:pt x="670376" y="381000"/>
                </a:lnTo>
                <a:lnTo>
                  <a:pt x="705712" y="355600"/>
                </a:lnTo>
                <a:lnTo>
                  <a:pt x="741745" y="330200"/>
                </a:lnTo>
                <a:lnTo>
                  <a:pt x="778459" y="304800"/>
                </a:lnTo>
                <a:lnTo>
                  <a:pt x="815838" y="279400"/>
                </a:lnTo>
                <a:lnTo>
                  <a:pt x="853865" y="254000"/>
                </a:lnTo>
                <a:lnTo>
                  <a:pt x="892524" y="241300"/>
                </a:lnTo>
                <a:lnTo>
                  <a:pt x="971675" y="190500"/>
                </a:lnTo>
                <a:lnTo>
                  <a:pt x="1012133" y="177800"/>
                </a:lnTo>
                <a:lnTo>
                  <a:pt x="1053158" y="152400"/>
                </a:lnTo>
                <a:lnTo>
                  <a:pt x="1094733" y="139700"/>
                </a:lnTo>
                <a:lnTo>
                  <a:pt x="1136843" y="114300"/>
                </a:lnTo>
                <a:lnTo>
                  <a:pt x="1445199" y="25400"/>
                </a:lnTo>
                <a:lnTo>
                  <a:pt x="2102178" y="25400"/>
                </a:lnTo>
                <a:lnTo>
                  <a:pt x="2147643" y="38100"/>
                </a:lnTo>
                <a:lnTo>
                  <a:pt x="2410901" y="114300"/>
                </a:lnTo>
                <a:lnTo>
                  <a:pt x="2453039" y="139700"/>
                </a:lnTo>
                <a:lnTo>
                  <a:pt x="2494637" y="152400"/>
                </a:lnTo>
                <a:lnTo>
                  <a:pt x="2535680" y="177800"/>
                </a:lnTo>
                <a:lnTo>
                  <a:pt x="2576151" y="190500"/>
                </a:lnTo>
                <a:lnTo>
                  <a:pt x="2655313" y="241300"/>
                </a:lnTo>
                <a:lnTo>
                  <a:pt x="2693972" y="254000"/>
                </a:lnTo>
                <a:lnTo>
                  <a:pt x="2731995" y="279400"/>
                </a:lnTo>
                <a:lnTo>
                  <a:pt x="2769365" y="304800"/>
                </a:lnTo>
                <a:lnTo>
                  <a:pt x="2806066" y="330200"/>
                </a:lnTo>
                <a:lnTo>
                  <a:pt x="2842083" y="355600"/>
                </a:lnTo>
                <a:lnTo>
                  <a:pt x="2877400" y="381000"/>
                </a:lnTo>
                <a:lnTo>
                  <a:pt x="2911999" y="419100"/>
                </a:lnTo>
                <a:lnTo>
                  <a:pt x="2945865" y="444500"/>
                </a:lnTo>
                <a:lnTo>
                  <a:pt x="2978983" y="469900"/>
                </a:lnTo>
                <a:lnTo>
                  <a:pt x="3011335" y="508000"/>
                </a:lnTo>
                <a:lnTo>
                  <a:pt x="3042906" y="533400"/>
                </a:lnTo>
                <a:lnTo>
                  <a:pt x="3073679" y="571500"/>
                </a:lnTo>
                <a:lnTo>
                  <a:pt x="3103639" y="596900"/>
                </a:lnTo>
                <a:lnTo>
                  <a:pt x="3132769" y="635000"/>
                </a:lnTo>
                <a:lnTo>
                  <a:pt x="3161053" y="673100"/>
                </a:lnTo>
                <a:lnTo>
                  <a:pt x="3188476" y="711200"/>
                </a:lnTo>
                <a:lnTo>
                  <a:pt x="3215020" y="736600"/>
                </a:lnTo>
                <a:lnTo>
                  <a:pt x="3240670" y="774700"/>
                </a:lnTo>
                <a:lnTo>
                  <a:pt x="3265410" y="812800"/>
                </a:lnTo>
                <a:lnTo>
                  <a:pt x="3289224" y="850900"/>
                </a:lnTo>
                <a:lnTo>
                  <a:pt x="3312095" y="889000"/>
                </a:lnTo>
                <a:lnTo>
                  <a:pt x="3334008" y="927100"/>
                </a:lnTo>
                <a:lnTo>
                  <a:pt x="3354946" y="977900"/>
                </a:lnTo>
                <a:lnTo>
                  <a:pt x="1677397" y="977900"/>
                </a:lnTo>
                <a:lnTo>
                  <a:pt x="1539874" y="1016000"/>
                </a:lnTo>
                <a:lnTo>
                  <a:pt x="1453439" y="1041400"/>
                </a:lnTo>
                <a:lnTo>
                  <a:pt x="1412052" y="1066800"/>
                </a:lnTo>
                <a:lnTo>
                  <a:pt x="1371999" y="1079500"/>
                </a:lnTo>
                <a:lnTo>
                  <a:pt x="1333365" y="1104900"/>
                </a:lnTo>
                <a:lnTo>
                  <a:pt x="1296235" y="1130300"/>
                </a:lnTo>
                <a:lnTo>
                  <a:pt x="1260695" y="1168400"/>
                </a:lnTo>
                <a:lnTo>
                  <a:pt x="1226830" y="1193800"/>
                </a:lnTo>
                <a:lnTo>
                  <a:pt x="1194725" y="1231900"/>
                </a:lnTo>
                <a:lnTo>
                  <a:pt x="1164465" y="1257300"/>
                </a:lnTo>
                <a:lnTo>
                  <a:pt x="1136136" y="1295400"/>
                </a:lnTo>
                <a:lnTo>
                  <a:pt x="1109823" y="1333500"/>
                </a:lnTo>
                <a:lnTo>
                  <a:pt x="1085612" y="1371600"/>
                </a:lnTo>
                <a:lnTo>
                  <a:pt x="1063587" y="1409700"/>
                </a:lnTo>
                <a:lnTo>
                  <a:pt x="1043833" y="1447800"/>
                </a:lnTo>
                <a:lnTo>
                  <a:pt x="1026437" y="1498600"/>
                </a:lnTo>
                <a:lnTo>
                  <a:pt x="1011483" y="1536700"/>
                </a:lnTo>
                <a:lnTo>
                  <a:pt x="999057" y="1587500"/>
                </a:lnTo>
                <a:lnTo>
                  <a:pt x="989244" y="1625600"/>
                </a:lnTo>
                <a:lnTo>
                  <a:pt x="982129" y="1676400"/>
                </a:lnTo>
                <a:lnTo>
                  <a:pt x="977798" y="1727200"/>
                </a:lnTo>
                <a:lnTo>
                  <a:pt x="976608" y="1768525"/>
                </a:lnTo>
                <a:close/>
              </a:path>
              <a:path w="3547109" h="1769109">
                <a:moveTo>
                  <a:pt x="3546666" y="1768525"/>
                </a:moveTo>
                <a:lnTo>
                  <a:pt x="2570060" y="1768525"/>
                </a:lnTo>
                <a:lnTo>
                  <a:pt x="2568878" y="1727200"/>
                </a:lnTo>
                <a:lnTo>
                  <a:pt x="2564577" y="1676400"/>
                </a:lnTo>
                <a:lnTo>
                  <a:pt x="2557508" y="1625600"/>
                </a:lnTo>
                <a:lnTo>
                  <a:pt x="2547756" y="1587500"/>
                </a:lnTo>
                <a:lnTo>
                  <a:pt x="2535403" y="1536700"/>
                </a:lnTo>
                <a:lnTo>
                  <a:pt x="2520532" y="1498600"/>
                </a:lnTo>
                <a:lnTo>
                  <a:pt x="2503226" y="1447800"/>
                </a:lnTo>
                <a:lnTo>
                  <a:pt x="2483568" y="1409700"/>
                </a:lnTo>
                <a:lnTo>
                  <a:pt x="2461640" y="1371600"/>
                </a:lnTo>
                <a:lnTo>
                  <a:pt x="2437526" y="1333500"/>
                </a:lnTo>
                <a:lnTo>
                  <a:pt x="2411308" y="1295400"/>
                </a:lnTo>
                <a:lnTo>
                  <a:pt x="2383069" y="1257300"/>
                </a:lnTo>
                <a:lnTo>
                  <a:pt x="2352892" y="1231900"/>
                </a:lnTo>
                <a:lnTo>
                  <a:pt x="2320860" y="1193800"/>
                </a:lnTo>
                <a:lnTo>
                  <a:pt x="2287056" y="1168400"/>
                </a:lnTo>
                <a:lnTo>
                  <a:pt x="2251563" y="1130300"/>
                </a:lnTo>
                <a:lnTo>
                  <a:pt x="2214463" y="1104900"/>
                </a:lnTo>
                <a:lnTo>
                  <a:pt x="2175839" y="1079500"/>
                </a:lnTo>
                <a:lnTo>
                  <a:pt x="2135774" y="1066800"/>
                </a:lnTo>
                <a:lnTo>
                  <a:pt x="2094352" y="1041400"/>
                </a:lnTo>
                <a:lnTo>
                  <a:pt x="2007765" y="1016000"/>
                </a:lnTo>
                <a:lnTo>
                  <a:pt x="1869771" y="977900"/>
                </a:lnTo>
                <a:lnTo>
                  <a:pt x="3354946" y="977900"/>
                </a:lnTo>
                <a:lnTo>
                  <a:pt x="3374893" y="1016000"/>
                </a:lnTo>
                <a:lnTo>
                  <a:pt x="3393833" y="1054100"/>
                </a:lnTo>
                <a:lnTo>
                  <a:pt x="3411750" y="1092200"/>
                </a:lnTo>
                <a:lnTo>
                  <a:pt x="3428628" y="1143000"/>
                </a:lnTo>
                <a:lnTo>
                  <a:pt x="3444451" y="1181100"/>
                </a:lnTo>
                <a:lnTo>
                  <a:pt x="3459203" y="1219200"/>
                </a:lnTo>
                <a:lnTo>
                  <a:pt x="3472866" y="1270000"/>
                </a:lnTo>
                <a:lnTo>
                  <a:pt x="3485427" y="1308100"/>
                </a:lnTo>
                <a:lnTo>
                  <a:pt x="3496867" y="1358900"/>
                </a:lnTo>
                <a:lnTo>
                  <a:pt x="3507172" y="1397000"/>
                </a:lnTo>
                <a:lnTo>
                  <a:pt x="3516324" y="1447800"/>
                </a:lnTo>
                <a:lnTo>
                  <a:pt x="3524309" y="1485900"/>
                </a:lnTo>
                <a:lnTo>
                  <a:pt x="3531110" y="1536700"/>
                </a:lnTo>
                <a:lnTo>
                  <a:pt x="3536710" y="1587500"/>
                </a:lnTo>
                <a:lnTo>
                  <a:pt x="3541093" y="1625600"/>
                </a:lnTo>
                <a:lnTo>
                  <a:pt x="3544244" y="1676400"/>
                </a:lnTo>
                <a:lnTo>
                  <a:pt x="3546147" y="1727200"/>
                </a:lnTo>
                <a:lnTo>
                  <a:pt x="3546666" y="1768525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042285" cy="1774825"/>
          </a:xfrm>
          <a:custGeom>
            <a:avLst/>
            <a:gdLst/>
            <a:ahLst/>
            <a:cxnLst/>
            <a:rect l="l" t="t" r="r" b="b"/>
            <a:pathLst>
              <a:path w="3042285" h="1774825">
                <a:moveTo>
                  <a:pt x="1266923" y="1774771"/>
                </a:moveTo>
                <a:lnTo>
                  <a:pt x="1218870" y="1774133"/>
                </a:lnTo>
                <a:lnTo>
                  <a:pt x="1171132" y="1772230"/>
                </a:lnTo>
                <a:lnTo>
                  <a:pt x="1123726" y="1769077"/>
                </a:lnTo>
                <a:lnTo>
                  <a:pt x="1076667" y="1764692"/>
                </a:lnTo>
                <a:lnTo>
                  <a:pt x="1029972" y="1759090"/>
                </a:lnTo>
                <a:lnTo>
                  <a:pt x="983656" y="1752288"/>
                </a:lnTo>
                <a:lnTo>
                  <a:pt x="937736" y="1744300"/>
                </a:lnTo>
                <a:lnTo>
                  <a:pt x="892229" y="1735144"/>
                </a:lnTo>
                <a:lnTo>
                  <a:pt x="847149" y="1724836"/>
                </a:lnTo>
                <a:lnTo>
                  <a:pt x="802513" y="1713391"/>
                </a:lnTo>
                <a:lnTo>
                  <a:pt x="758338" y="1700826"/>
                </a:lnTo>
                <a:lnTo>
                  <a:pt x="714639" y="1687157"/>
                </a:lnTo>
                <a:lnTo>
                  <a:pt x="671433" y="1672399"/>
                </a:lnTo>
                <a:lnTo>
                  <a:pt x="628735" y="1656570"/>
                </a:lnTo>
                <a:lnTo>
                  <a:pt x="586561" y="1639685"/>
                </a:lnTo>
                <a:lnTo>
                  <a:pt x="544929" y="1621760"/>
                </a:lnTo>
                <a:lnTo>
                  <a:pt x="503853" y="1602811"/>
                </a:lnTo>
                <a:lnTo>
                  <a:pt x="463350" y="1582855"/>
                </a:lnTo>
                <a:lnTo>
                  <a:pt x="423436" y="1561907"/>
                </a:lnTo>
                <a:lnTo>
                  <a:pt x="384128" y="1539984"/>
                </a:lnTo>
                <a:lnTo>
                  <a:pt x="345440" y="1517102"/>
                </a:lnTo>
                <a:lnTo>
                  <a:pt x="307390" y="1493276"/>
                </a:lnTo>
                <a:lnTo>
                  <a:pt x="269993" y="1468523"/>
                </a:lnTo>
                <a:lnTo>
                  <a:pt x="233266" y="1442860"/>
                </a:lnTo>
                <a:lnTo>
                  <a:pt x="197224" y="1416301"/>
                </a:lnTo>
                <a:lnTo>
                  <a:pt x="161884" y="1388864"/>
                </a:lnTo>
                <a:lnTo>
                  <a:pt x="127262" y="1360564"/>
                </a:lnTo>
                <a:lnTo>
                  <a:pt x="93374" y="1331417"/>
                </a:lnTo>
                <a:lnTo>
                  <a:pt x="60236" y="1301440"/>
                </a:lnTo>
                <a:lnTo>
                  <a:pt x="27864" y="1270648"/>
                </a:lnTo>
                <a:lnTo>
                  <a:pt x="0" y="1242784"/>
                </a:lnTo>
                <a:lnTo>
                  <a:pt x="0" y="0"/>
                </a:lnTo>
                <a:lnTo>
                  <a:pt x="3041695" y="3"/>
                </a:lnTo>
                <a:lnTo>
                  <a:pt x="3041057" y="48052"/>
                </a:lnTo>
                <a:lnTo>
                  <a:pt x="3039154" y="95790"/>
                </a:lnTo>
                <a:lnTo>
                  <a:pt x="3036002" y="143197"/>
                </a:lnTo>
                <a:lnTo>
                  <a:pt x="3031617" y="190255"/>
                </a:lnTo>
                <a:lnTo>
                  <a:pt x="3026015" y="236951"/>
                </a:lnTo>
                <a:lnTo>
                  <a:pt x="3019212" y="283266"/>
                </a:lnTo>
                <a:lnTo>
                  <a:pt x="3011224" y="329186"/>
                </a:lnTo>
                <a:lnTo>
                  <a:pt x="3002068" y="374693"/>
                </a:lnTo>
                <a:lnTo>
                  <a:pt x="2991760" y="419773"/>
                </a:lnTo>
                <a:lnTo>
                  <a:pt x="2980315" y="464409"/>
                </a:lnTo>
                <a:lnTo>
                  <a:pt x="2967750" y="508584"/>
                </a:lnTo>
                <a:lnTo>
                  <a:pt x="2954081" y="552283"/>
                </a:lnTo>
                <a:lnTo>
                  <a:pt x="2939324" y="595489"/>
                </a:lnTo>
                <a:lnTo>
                  <a:pt x="2923494" y="638187"/>
                </a:lnTo>
                <a:lnTo>
                  <a:pt x="2906609" y="680361"/>
                </a:lnTo>
                <a:lnTo>
                  <a:pt x="2888684" y="721993"/>
                </a:lnTo>
                <a:lnTo>
                  <a:pt x="2869735" y="763069"/>
                </a:lnTo>
                <a:lnTo>
                  <a:pt x="2849779" y="803572"/>
                </a:lnTo>
                <a:lnTo>
                  <a:pt x="2828831" y="843486"/>
                </a:lnTo>
                <a:lnTo>
                  <a:pt x="2806908" y="882795"/>
                </a:lnTo>
                <a:lnTo>
                  <a:pt x="2784026" y="921482"/>
                </a:lnTo>
                <a:lnTo>
                  <a:pt x="2760200" y="959532"/>
                </a:lnTo>
                <a:lnTo>
                  <a:pt x="2735448" y="996929"/>
                </a:lnTo>
                <a:lnTo>
                  <a:pt x="2709784" y="1033656"/>
                </a:lnTo>
                <a:lnTo>
                  <a:pt x="2683225" y="1069698"/>
                </a:lnTo>
                <a:lnTo>
                  <a:pt x="2655788" y="1105038"/>
                </a:lnTo>
                <a:lnTo>
                  <a:pt x="2627488" y="1139660"/>
                </a:lnTo>
                <a:lnTo>
                  <a:pt x="2598341" y="1173548"/>
                </a:lnTo>
                <a:lnTo>
                  <a:pt x="2568364" y="1206686"/>
                </a:lnTo>
                <a:lnTo>
                  <a:pt x="2537573" y="1239058"/>
                </a:lnTo>
                <a:lnTo>
                  <a:pt x="2505983" y="1270648"/>
                </a:lnTo>
                <a:lnTo>
                  <a:pt x="2473611" y="1301440"/>
                </a:lnTo>
                <a:lnTo>
                  <a:pt x="2440472" y="1331417"/>
                </a:lnTo>
                <a:lnTo>
                  <a:pt x="2406584" y="1360564"/>
                </a:lnTo>
                <a:lnTo>
                  <a:pt x="2371962" y="1388864"/>
                </a:lnTo>
                <a:lnTo>
                  <a:pt x="2336622" y="1416301"/>
                </a:lnTo>
                <a:lnTo>
                  <a:pt x="2300581" y="1442860"/>
                </a:lnTo>
                <a:lnTo>
                  <a:pt x="2263853" y="1468523"/>
                </a:lnTo>
                <a:lnTo>
                  <a:pt x="2226457" y="1493276"/>
                </a:lnTo>
                <a:lnTo>
                  <a:pt x="2188406" y="1517102"/>
                </a:lnTo>
                <a:lnTo>
                  <a:pt x="2149719" y="1539984"/>
                </a:lnTo>
                <a:lnTo>
                  <a:pt x="2110410" y="1561907"/>
                </a:lnTo>
                <a:lnTo>
                  <a:pt x="2070496" y="1582855"/>
                </a:lnTo>
                <a:lnTo>
                  <a:pt x="2029993" y="1602811"/>
                </a:lnTo>
                <a:lnTo>
                  <a:pt x="1988918" y="1621760"/>
                </a:lnTo>
                <a:lnTo>
                  <a:pt x="1947285" y="1639685"/>
                </a:lnTo>
                <a:lnTo>
                  <a:pt x="1905112" y="1656570"/>
                </a:lnTo>
                <a:lnTo>
                  <a:pt x="1862414" y="1672399"/>
                </a:lnTo>
                <a:lnTo>
                  <a:pt x="1819207" y="1687157"/>
                </a:lnTo>
                <a:lnTo>
                  <a:pt x="1775508" y="1700826"/>
                </a:lnTo>
                <a:lnTo>
                  <a:pt x="1731333" y="1713391"/>
                </a:lnTo>
                <a:lnTo>
                  <a:pt x="1686697" y="1724836"/>
                </a:lnTo>
                <a:lnTo>
                  <a:pt x="1641618" y="1735144"/>
                </a:lnTo>
                <a:lnTo>
                  <a:pt x="1596110" y="1744300"/>
                </a:lnTo>
                <a:lnTo>
                  <a:pt x="1550190" y="1752288"/>
                </a:lnTo>
                <a:lnTo>
                  <a:pt x="1503875" y="1759090"/>
                </a:lnTo>
                <a:lnTo>
                  <a:pt x="1457180" y="1764692"/>
                </a:lnTo>
                <a:lnTo>
                  <a:pt x="1410121" y="1769077"/>
                </a:lnTo>
                <a:lnTo>
                  <a:pt x="1362714" y="1772230"/>
                </a:lnTo>
                <a:lnTo>
                  <a:pt x="1314976" y="1774133"/>
                </a:lnTo>
                <a:lnTo>
                  <a:pt x="1266923" y="177477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01090" y="2646327"/>
            <a:ext cx="16187419" cy="7636509"/>
            <a:chOff x="2101090" y="2646327"/>
            <a:chExt cx="16187419" cy="763650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74821" y="7444251"/>
              <a:ext cx="2213178" cy="28384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090" y="2646327"/>
              <a:ext cx="15154272" cy="67913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93704" y="670099"/>
            <a:ext cx="6247765" cy="1348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650" b="1" i="1" spc="-3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8650" b="1" i="1" spc="-2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8650" b="1" i="1" spc="-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8650" b="1" i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8650" b="1" i="1" spc="1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8650" b="1" i="1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8650" b="1" i="1" spc="-42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8650" b="1" i="1" spc="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8650" b="1" i="1" spc="-1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8650" b="1" i="1" spc="-2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86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6007" y="3773849"/>
            <a:ext cx="17256125" cy="25603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6700"/>
              </a:lnSpc>
              <a:spcBef>
                <a:spcPts val="90"/>
              </a:spcBef>
            </a:pPr>
            <a:r>
              <a:rPr sz="4750" spc="2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55" dirty="0">
                <a:solidFill>
                  <a:srgbClr val="FFFFFF"/>
                </a:solidFill>
                <a:latin typeface="Verdana"/>
                <a:cs typeface="Verdana"/>
              </a:rPr>
              <a:t>logic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3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3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2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14" dirty="0">
                <a:solidFill>
                  <a:srgbClr val="FFFFFF"/>
                </a:solidFill>
                <a:latin typeface="Verdana"/>
                <a:cs typeface="Verdana"/>
              </a:rPr>
              <a:t>electronic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1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90" dirty="0">
                <a:solidFill>
                  <a:srgbClr val="FFFFFF"/>
                </a:solidFill>
                <a:latin typeface="Verdana"/>
                <a:cs typeface="Verdana"/>
              </a:rPr>
              <a:t>performs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750" spc="-16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95" dirty="0">
                <a:solidFill>
                  <a:srgbClr val="FFFFFF"/>
                </a:solidFill>
                <a:latin typeface="Verdana"/>
                <a:cs typeface="Verdana"/>
              </a:rPr>
              <a:t>basic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14" dirty="0">
                <a:solidFill>
                  <a:srgbClr val="FFFFFF"/>
                </a:solidFill>
                <a:latin typeface="Verdana"/>
                <a:cs typeface="Verdana"/>
              </a:rPr>
              <a:t>logical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30" dirty="0">
                <a:solidFill>
                  <a:srgbClr val="FFFFFF"/>
                </a:solidFill>
                <a:latin typeface="Verdana"/>
                <a:cs typeface="Verdana"/>
              </a:rPr>
              <a:t>operation,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6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4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220" dirty="0">
                <a:solidFill>
                  <a:srgbClr val="FFFFFF"/>
                </a:solidFill>
                <a:latin typeface="Verdana"/>
                <a:cs typeface="Verdana"/>
              </a:rPr>
              <a:t>combining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4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75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70" dirty="0">
                <a:solidFill>
                  <a:srgbClr val="FFFFFF"/>
                </a:solidFill>
                <a:latin typeface="Verdana"/>
                <a:cs typeface="Verdana"/>
              </a:rPr>
              <a:t>negating </a:t>
            </a:r>
            <a:r>
              <a:rPr sz="4750" spc="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80" dirty="0">
                <a:solidFill>
                  <a:srgbClr val="FFFFFF"/>
                </a:solidFill>
                <a:latin typeface="Verdana"/>
                <a:cs typeface="Verdana"/>
              </a:rPr>
              <a:t>input</a:t>
            </a:r>
            <a:r>
              <a:rPr sz="47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65" dirty="0">
                <a:solidFill>
                  <a:srgbClr val="FFFFFF"/>
                </a:solidFill>
                <a:latin typeface="Verdana"/>
                <a:cs typeface="Verdana"/>
              </a:rPr>
              <a:t>signals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75" dirty="0">
                <a:solidFill>
                  <a:srgbClr val="FFFFFF"/>
                </a:solidFill>
                <a:latin typeface="Verdana"/>
                <a:cs typeface="Verdana"/>
              </a:rPr>
              <a:t>produce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2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180" dirty="0">
                <a:solidFill>
                  <a:srgbClr val="FFFFFF"/>
                </a:solidFill>
                <a:latin typeface="Verdana"/>
                <a:cs typeface="Verdana"/>
              </a:rPr>
              <a:t>output</a:t>
            </a:r>
            <a:r>
              <a:rPr sz="475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-15" dirty="0">
                <a:solidFill>
                  <a:srgbClr val="FFFFFF"/>
                </a:solidFill>
                <a:latin typeface="Verdana"/>
                <a:cs typeface="Verdana"/>
              </a:rPr>
              <a:t>signal.</a:t>
            </a:r>
            <a:endParaRPr sz="4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772285" cy="2081530"/>
          </a:xfrm>
          <a:custGeom>
            <a:avLst/>
            <a:gdLst/>
            <a:ahLst/>
            <a:cxnLst/>
            <a:rect l="l" t="t" r="r" b="b"/>
            <a:pathLst>
              <a:path w="1772285" h="2081530">
                <a:moveTo>
                  <a:pt x="188765" y="2081339"/>
                </a:moveTo>
                <a:lnTo>
                  <a:pt x="0" y="2081339"/>
                </a:lnTo>
                <a:lnTo>
                  <a:pt x="0" y="1103439"/>
                </a:lnTo>
                <a:lnTo>
                  <a:pt x="94615" y="1103439"/>
                </a:lnTo>
                <a:lnTo>
                  <a:pt x="141392" y="1090739"/>
                </a:lnTo>
                <a:lnTo>
                  <a:pt x="187262" y="1090739"/>
                </a:lnTo>
                <a:lnTo>
                  <a:pt x="232139" y="1078039"/>
                </a:lnTo>
                <a:lnTo>
                  <a:pt x="275938" y="1052639"/>
                </a:lnTo>
                <a:lnTo>
                  <a:pt x="359960" y="1027239"/>
                </a:lnTo>
                <a:lnTo>
                  <a:pt x="400013" y="1001839"/>
                </a:lnTo>
                <a:lnTo>
                  <a:pt x="438648" y="976439"/>
                </a:lnTo>
                <a:lnTo>
                  <a:pt x="475777" y="951039"/>
                </a:lnTo>
                <a:lnTo>
                  <a:pt x="511318" y="925639"/>
                </a:lnTo>
                <a:lnTo>
                  <a:pt x="545183" y="887539"/>
                </a:lnTo>
                <a:lnTo>
                  <a:pt x="577288" y="862139"/>
                </a:lnTo>
                <a:lnTo>
                  <a:pt x="607548" y="824039"/>
                </a:lnTo>
                <a:lnTo>
                  <a:pt x="635877" y="785939"/>
                </a:lnTo>
                <a:lnTo>
                  <a:pt x="662189" y="747839"/>
                </a:lnTo>
                <a:lnTo>
                  <a:pt x="686401" y="709739"/>
                </a:lnTo>
                <a:lnTo>
                  <a:pt x="708426" y="671639"/>
                </a:lnTo>
                <a:lnTo>
                  <a:pt x="728179" y="633539"/>
                </a:lnTo>
                <a:lnTo>
                  <a:pt x="745576" y="582739"/>
                </a:lnTo>
                <a:lnTo>
                  <a:pt x="760529" y="544639"/>
                </a:lnTo>
                <a:lnTo>
                  <a:pt x="772955" y="493839"/>
                </a:lnTo>
                <a:lnTo>
                  <a:pt x="782769" y="455739"/>
                </a:lnTo>
                <a:lnTo>
                  <a:pt x="789884" y="404939"/>
                </a:lnTo>
                <a:lnTo>
                  <a:pt x="794215" y="354139"/>
                </a:lnTo>
                <a:lnTo>
                  <a:pt x="795678" y="316039"/>
                </a:lnTo>
                <a:lnTo>
                  <a:pt x="794226" y="265239"/>
                </a:lnTo>
                <a:lnTo>
                  <a:pt x="789924" y="214439"/>
                </a:lnTo>
                <a:lnTo>
                  <a:pt x="782856" y="163639"/>
                </a:lnTo>
                <a:lnTo>
                  <a:pt x="773103" y="125539"/>
                </a:lnTo>
                <a:lnTo>
                  <a:pt x="760751" y="74739"/>
                </a:lnTo>
                <a:lnTo>
                  <a:pt x="745880" y="36639"/>
                </a:lnTo>
                <a:lnTo>
                  <a:pt x="733398" y="0"/>
                </a:lnTo>
                <a:lnTo>
                  <a:pt x="1744640" y="0"/>
                </a:lnTo>
                <a:lnTo>
                  <a:pt x="1749657" y="23939"/>
                </a:lnTo>
                <a:lnTo>
                  <a:pt x="1756457" y="74739"/>
                </a:lnTo>
                <a:lnTo>
                  <a:pt x="1762057" y="125539"/>
                </a:lnTo>
                <a:lnTo>
                  <a:pt x="1766441" y="163639"/>
                </a:lnTo>
                <a:lnTo>
                  <a:pt x="1769592" y="214439"/>
                </a:lnTo>
                <a:lnTo>
                  <a:pt x="1771495" y="265239"/>
                </a:lnTo>
                <a:lnTo>
                  <a:pt x="1772132" y="316039"/>
                </a:lnTo>
                <a:lnTo>
                  <a:pt x="1771620" y="354139"/>
                </a:lnTo>
                <a:lnTo>
                  <a:pt x="1769835" y="404939"/>
                </a:lnTo>
                <a:lnTo>
                  <a:pt x="1766793" y="455739"/>
                </a:lnTo>
                <a:lnTo>
                  <a:pt x="1762511" y="506539"/>
                </a:lnTo>
                <a:lnTo>
                  <a:pt x="1757004" y="544639"/>
                </a:lnTo>
                <a:lnTo>
                  <a:pt x="1750290" y="595439"/>
                </a:lnTo>
                <a:lnTo>
                  <a:pt x="1742384" y="646239"/>
                </a:lnTo>
                <a:lnTo>
                  <a:pt x="1733303" y="684339"/>
                </a:lnTo>
                <a:lnTo>
                  <a:pt x="1723064" y="735139"/>
                </a:lnTo>
                <a:lnTo>
                  <a:pt x="1711682" y="773239"/>
                </a:lnTo>
                <a:lnTo>
                  <a:pt x="1699173" y="824039"/>
                </a:lnTo>
                <a:lnTo>
                  <a:pt x="1685555" y="862139"/>
                </a:lnTo>
                <a:lnTo>
                  <a:pt x="1670844" y="912939"/>
                </a:lnTo>
                <a:lnTo>
                  <a:pt x="1655055" y="951039"/>
                </a:lnTo>
                <a:lnTo>
                  <a:pt x="1638205" y="989139"/>
                </a:lnTo>
                <a:lnTo>
                  <a:pt x="1620311" y="1027239"/>
                </a:lnTo>
                <a:lnTo>
                  <a:pt x="1601389" y="1078039"/>
                </a:lnTo>
                <a:lnTo>
                  <a:pt x="1581454" y="1116139"/>
                </a:lnTo>
                <a:lnTo>
                  <a:pt x="1560525" y="1154239"/>
                </a:lnTo>
                <a:lnTo>
                  <a:pt x="1538616" y="1192339"/>
                </a:lnTo>
                <a:lnTo>
                  <a:pt x="1515744" y="1230439"/>
                </a:lnTo>
                <a:lnTo>
                  <a:pt x="1491925" y="1268539"/>
                </a:lnTo>
                <a:lnTo>
                  <a:pt x="1467176" y="1306639"/>
                </a:lnTo>
                <a:lnTo>
                  <a:pt x="1441514" y="1344739"/>
                </a:lnTo>
                <a:lnTo>
                  <a:pt x="1414953" y="1382839"/>
                </a:lnTo>
                <a:lnTo>
                  <a:pt x="1387512" y="1420939"/>
                </a:lnTo>
                <a:lnTo>
                  <a:pt x="1359205" y="1446339"/>
                </a:lnTo>
                <a:lnTo>
                  <a:pt x="1330050" y="1484439"/>
                </a:lnTo>
                <a:lnTo>
                  <a:pt x="1300062" y="1522539"/>
                </a:lnTo>
                <a:lnTo>
                  <a:pt x="1269259" y="1547939"/>
                </a:lnTo>
                <a:lnTo>
                  <a:pt x="1237655" y="1586039"/>
                </a:lnTo>
                <a:lnTo>
                  <a:pt x="1205269" y="1611439"/>
                </a:lnTo>
                <a:lnTo>
                  <a:pt x="1172115" y="1649539"/>
                </a:lnTo>
                <a:lnTo>
                  <a:pt x="1138211" y="1674939"/>
                </a:lnTo>
                <a:lnTo>
                  <a:pt x="1103572" y="1700339"/>
                </a:lnTo>
                <a:lnTo>
                  <a:pt x="1068216" y="1725739"/>
                </a:lnTo>
                <a:lnTo>
                  <a:pt x="1032157" y="1751139"/>
                </a:lnTo>
                <a:lnTo>
                  <a:pt x="995413" y="1776539"/>
                </a:lnTo>
                <a:lnTo>
                  <a:pt x="958000" y="1801939"/>
                </a:lnTo>
                <a:lnTo>
                  <a:pt x="919935" y="1827339"/>
                </a:lnTo>
                <a:lnTo>
                  <a:pt x="881233" y="1852739"/>
                </a:lnTo>
                <a:lnTo>
                  <a:pt x="841910" y="1878139"/>
                </a:lnTo>
                <a:lnTo>
                  <a:pt x="801985" y="1890839"/>
                </a:lnTo>
                <a:lnTo>
                  <a:pt x="761471" y="1916239"/>
                </a:lnTo>
                <a:lnTo>
                  <a:pt x="720387" y="1928939"/>
                </a:lnTo>
                <a:lnTo>
                  <a:pt x="678747" y="1954339"/>
                </a:lnTo>
                <a:lnTo>
                  <a:pt x="593869" y="1979739"/>
                </a:lnTo>
                <a:lnTo>
                  <a:pt x="550663" y="2005139"/>
                </a:lnTo>
                <a:lnTo>
                  <a:pt x="418174" y="2043239"/>
                </a:lnTo>
                <a:lnTo>
                  <a:pt x="373108" y="2043239"/>
                </a:lnTo>
                <a:lnTo>
                  <a:pt x="281720" y="2068639"/>
                </a:lnTo>
                <a:lnTo>
                  <a:pt x="235430" y="2068639"/>
                </a:lnTo>
                <a:lnTo>
                  <a:pt x="188765" y="2081339"/>
                </a:lnTo>
                <a:close/>
              </a:path>
            </a:pathLst>
          </a:custGeom>
          <a:solidFill>
            <a:srgbClr val="DAB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26651" y="2"/>
            <a:ext cx="2161540" cy="2081530"/>
          </a:xfrm>
          <a:custGeom>
            <a:avLst/>
            <a:gdLst/>
            <a:ahLst/>
            <a:cxnLst/>
            <a:rect l="l" t="t" r="r" b="b"/>
            <a:pathLst>
              <a:path w="2161540" h="2081530">
                <a:moveTo>
                  <a:pt x="2161349" y="2043239"/>
                </a:moveTo>
                <a:lnTo>
                  <a:pt x="1354954" y="2043239"/>
                </a:lnTo>
                <a:lnTo>
                  <a:pt x="1222720" y="2005139"/>
                </a:lnTo>
                <a:lnTo>
                  <a:pt x="1179590" y="1979739"/>
                </a:lnTo>
                <a:lnTo>
                  <a:pt x="1094853" y="1954339"/>
                </a:lnTo>
                <a:lnTo>
                  <a:pt x="1053277" y="1928939"/>
                </a:lnTo>
                <a:lnTo>
                  <a:pt x="1012252" y="1916239"/>
                </a:lnTo>
                <a:lnTo>
                  <a:pt x="971794" y="1890839"/>
                </a:lnTo>
                <a:lnTo>
                  <a:pt x="931919" y="1878139"/>
                </a:lnTo>
                <a:lnTo>
                  <a:pt x="892644" y="1852739"/>
                </a:lnTo>
                <a:lnTo>
                  <a:pt x="853985" y="1827339"/>
                </a:lnTo>
                <a:lnTo>
                  <a:pt x="815957" y="1801939"/>
                </a:lnTo>
                <a:lnTo>
                  <a:pt x="778578" y="1776539"/>
                </a:lnTo>
                <a:lnTo>
                  <a:pt x="741864" y="1751139"/>
                </a:lnTo>
                <a:lnTo>
                  <a:pt x="705831" y="1725739"/>
                </a:lnTo>
                <a:lnTo>
                  <a:pt x="670496" y="1700339"/>
                </a:lnTo>
                <a:lnTo>
                  <a:pt x="635874" y="1674939"/>
                </a:lnTo>
                <a:lnTo>
                  <a:pt x="601983" y="1649539"/>
                </a:lnTo>
                <a:lnTo>
                  <a:pt x="568838" y="1611439"/>
                </a:lnTo>
                <a:lnTo>
                  <a:pt x="536455" y="1586039"/>
                </a:lnTo>
                <a:lnTo>
                  <a:pt x="504852" y="1547939"/>
                </a:lnTo>
                <a:lnTo>
                  <a:pt x="474044" y="1522539"/>
                </a:lnTo>
                <a:lnTo>
                  <a:pt x="444048" y="1484439"/>
                </a:lnTo>
                <a:lnTo>
                  <a:pt x="414880" y="1446339"/>
                </a:lnTo>
                <a:lnTo>
                  <a:pt x="386557" y="1420939"/>
                </a:lnTo>
                <a:lnTo>
                  <a:pt x="359094" y="1382839"/>
                </a:lnTo>
                <a:lnTo>
                  <a:pt x="332508" y="1344739"/>
                </a:lnTo>
                <a:lnTo>
                  <a:pt x="306815" y="1306639"/>
                </a:lnTo>
                <a:lnTo>
                  <a:pt x="282033" y="1268539"/>
                </a:lnTo>
                <a:lnTo>
                  <a:pt x="258176" y="1230439"/>
                </a:lnTo>
                <a:lnTo>
                  <a:pt x="235261" y="1192339"/>
                </a:lnTo>
                <a:lnTo>
                  <a:pt x="213305" y="1154239"/>
                </a:lnTo>
                <a:lnTo>
                  <a:pt x="192324" y="1116139"/>
                </a:lnTo>
                <a:lnTo>
                  <a:pt x="172335" y="1078039"/>
                </a:lnTo>
                <a:lnTo>
                  <a:pt x="153353" y="1027239"/>
                </a:lnTo>
                <a:lnTo>
                  <a:pt x="135395" y="989139"/>
                </a:lnTo>
                <a:lnTo>
                  <a:pt x="118477" y="951039"/>
                </a:lnTo>
                <a:lnTo>
                  <a:pt x="102616" y="912939"/>
                </a:lnTo>
                <a:lnTo>
                  <a:pt x="87828" y="862139"/>
                </a:lnTo>
                <a:lnTo>
                  <a:pt x="74129" y="824039"/>
                </a:lnTo>
                <a:lnTo>
                  <a:pt x="61536" y="773239"/>
                </a:lnTo>
                <a:lnTo>
                  <a:pt x="50064" y="735139"/>
                </a:lnTo>
                <a:lnTo>
                  <a:pt x="39731" y="684339"/>
                </a:lnTo>
                <a:lnTo>
                  <a:pt x="30552" y="646239"/>
                </a:lnTo>
                <a:lnTo>
                  <a:pt x="22544" y="595439"/>
                </a:lnTo>
                <a:lnTo>
                  <a:pt x="15724" y="544639"/>
                </a:lnTo>
                <a:lnTo>
                  <a:pt x="10106" y="506539"/>
                </a:lnTo>
                <a:lnTo>
                  <a:pt x="5709" y="455739"/>
                </a:lnTo>
                <a:lnTo>
                  <a:pt x="2548" y="404939"/>
                </a:lnTo>
                <a:lnTo>
                  <a:pt x="639" y="354139"/>
                </a:lnTo>
                <a:lnTo>
                  <a:pt x="0" y="316039"/>
                </a:lnTo>
                <a:lnTo>
                  <a:pt x="639" y="265239"/>
                </a:lnTo>
                <a:lnTo>
                  <a:pt x="2548" y="214439"/>
                </a:lnTo>
                <a:lnTo>
                  <a:pt x="5709" y="163639"/>
                </a:lnTo>
                <a:lnTo>
                  <a:pt x="10106" y="125539"/>
                </a:lnTo>
                <a:lnTo>
                  <a:pt x="15724" y="74739"/>
                </a:lnTo>
                <a:lnTo>
                  <a:pt x="22544" y="23939"/>
                </a:lnTo>
                <a:lnTo>
                  <a:pt x="27576" y="0"/>
                </a:lnTo>
                <a:lnTo>
                  <a:pt x="1039103" y="0"/>
                </a:lnTo>
                <a:lnTo>
                  <a:pt x="1026556" y="36639"/>
                </a:lnTo>
                <a:lnTo>
                  <a:pt x="1011602" y="74739"/>
                </a:lnTo>
                <a:lnTo>
                  <a:pt x="999176" y="125539"/>
                </a:lnTo>
                <a:lnTo>
                  <a:pt x="989363" y="163639"/>
                </a:lnTo>
                <a:lnTo>
                  <a:pt x="982248" y="214439"/>
                </a:lnTo>
                <a:lnTo>
                  <a:pt x="977916" y="265239"/>
                </a:lnTo>
                <a:lnTo>
                  <a:pt x="976453" y="316039"/>
                </a:lnTo>
                <a:lnTo>
                  <a:pt x="977916" y="354139"/>
                </a:lnTo>
                <a:lnTo>
                  <a:pt x="982248" y="404939"/>
                </a:lnTo>
                <a:lnTo>
                  <a:pt x="989363" y="455739"/>
                </a:lnTo>
                <a:lnTo>
                  <a:pt x="999176" y="493839"/>
                </a:lnTo>
                <a:lnTo>
                  <a:pt x="1011602" y="544639"/>
                </a:lnTo>
                <a:lnTo>
                  <a:pt x="1026556" y="582739"/>
                </a:lnTo>
                <a:lnTo>
                  <a:pt x="1043952" y="633539"/>
                </a:lnTo>
                <a:lnTo>
                  <a:pt x="1063705" y="671639"/>
                </a:lnTo>
                <a:lnTo>
                  <a:pt x="1085731" y="709739"/>
                </a:lnTo>
                <a:lnTo>
                  <a:pt x="1109942" y="747839"/>
                </a:lnTo>
                <a:lnTo>
                  <a:pt x="1136255" y="785939"/>
                </a:lnTo>
                <a:lnTo>
                  <a:pt x="1164584" y="824039"/>
                </a:lnTo>
                <a:lnTo>
                  <a:pt x="1194844" y="862139"/>
                </a:lnTo>
                <a:lnTo>
                  <a:pt x="1226949" y="887539"/>
                </a:lnTo>
                <a:lnTo>
                  <a:pt x="1260814" y="925639"/>
                </a:lnTo>
                <a:lnTo>
                  <a:pt x="1296354" y="951039"/>
                </a:lnTo>
                <a:lnTo>
                  <a:pt x="1333484" y="976439"/>
                </a:lnTo>
                <a:lnTo>
                  <a:pt x="1372118" y="1001839"/>
                </a:lnTo>
                <a:lnTo>
                  <a:pt x="1412172" y="1027239"/>
                </a:lnTo>
                <a:lnTo>
                  <a:pt x="1496194" y="1052639"/>
                </a:lnTo>
                <a:lnTo>
                  <a:pt x="1539993" y="1078039"/>
                </a:lnTo>
                <a:lnTo>
                  <a:pt x="1584870" y="1090739"/>
                </a:lnTo>
                <a:lnTo>
                  <a:pt x="1630740" y="1090739"/>
                </a:lnTo>
                <a:lnTo>
                  <a:pt x="1677517" y="1103439"/>
                </a:lnTo>
                <a:lnTo>
                  <a:pt x="2161349" y="1103439"/>
                </a:lnTo>
                <a:lnTo>
                  <a:pt x="2161349" y="2043239"/>
                </a:lnTo>
                <a:close/>
              </a:path>
              <a:path w="2161540" h="2081530">
                <a:moveTo>
                  <a:pt x="2161349" y="1103439"/>
                </a:moveTo>
                <a:lnTo>
                  <a:pt x="1869387" y="1103439"/>
                </a:lnTo>
                <a:lnTo>
                  <a:pt x="1916164" y="1090739"/>
                </a:lnTo>
                <a:lnTo>
                  <a:pt x="1962034" y="1090739"/>
                </a:lnTo>
                <a:lnTo>
                  <a:pt x="2006910" y="1078039"/>
                </a:lnTo>
                <a:lnTo>
                  <a:pt x="2050709" y="1052639"/>
                </a:lnTo>
                <a:lnTo>
                  <a:pt x="2134732" y="1027239"/>
                </a:lnTo>
                <a:lnTo>
                  <a:pt x="2161349" y="1010360"/>
                </a:lnTo>
                <a:lnTo>
                  <a:pt x="2161349" y="1103439"/>
                </a:lnTo>
                <a:close/>
              </a:path>
              <a:path w="2161540" h="2081530">
                <a:moveTo>
                  <a:pt x="2056492" y="2068639"/>
                </a:moveTo>
                <a:lnTo>
                  <a:pt x="1491114" y="2068639"/>
                </a:lnTo>
                <a:lnTo>
                  <a:pt x="1399926" y="2043239"/>
                </a:lnTo>
                <a:lnTo>
                  <a:pt x="2147880" y="2043239"/>
                </a:lnTo>
                <a:lnTo>
                  <a:pt x="2056492" y="2068639"/>
                </a:lnTo>
                <a:close/>
              </a:path>
              <a:path w="2161540" h="2081530">
                <a:moveTo>
                  <a:pt x="1963537" y="2081339"/>
                </a:moveTo>
                <a:lnTo>
                  <a:pt x="1583852" y="2081339"/>
                </a:lnTo>
                <a:lnTo>
                  <a:pt x="1537297" y="2068639"/>
                </a:lnTo>
                <a:lnTo>
                  <a:pt x="2010202" y="2068639"/>
                </a:lnTo>
                <a:lnTo>
                  <a:pt x="1963537" y="2081339"/>
                </a:lnTo>
                <a:close/>
              </a:path>
            </a:pathLst>
          </a:custGeom>
          <a:solidFill>
            <a:srgbClr val="DAB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9043" y="7628239"/>
            <a:ext cx="2368955" cy="26587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0726" y="2617657"/>
            <a:ext cx="4810124" cy="2009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2151" y="5153554"/>
            <a:ext cx="4952999" cy="2476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311332" y="1191842"/>
            <a:ext cx="9077325" cy="9095740"/>
            <a:chOff x="4311332" y="1191842"/>
            <a:chExt cx="9077325" cy="90957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93126" y="8026842"/>
              <a:ext cx="4324349" cy="2162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1332" y="1191842"/>
              <a:ext cx="9077324" cy="909515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555333" y="256083"/>
            <a:ext cx="8679180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500" b="1" i="1" spc="-90" dirty="0">
                <a:latin typeface="Verdana"/>
                <a:cs typeface="Verdana"/>
              </a:rPr>
              <a:t>Type</a:t>
            </a:r>
            <a:r>
              <a:rPr sz="6500" b="1" i="1" spc="-95" dirty="0">
                <a:latin typeface="Verdana"/>
                <a:cs typeface="Verdana"/>
              </a:rPr>
              <a:t> </a:t>
            </a:r>
            <a:r>
              <a:rPr sz="6500" b="1" i="1" spc="-10" dirty="0">
                <a:latin typeface="Verdana"/>
                <a:cs typeface="Verdana"/>
              </a:rPr>
              <a:t>Of</a:t>
            </a:r>
            <a:r>
              <a:rPr sz="6500" b="1" i="1" spc="-90" dirty="0">
                <a:latin typeface="Verdana"/>
                <a:cs typeface="Verdana"/>
              </a:rPr>
              <a:t> </a:t>
            </a:r>
            <a:r>
              <a:rPr sz="6500" b="1" i="1" spc="15" dirty="0">
                <a:latin typeface="Verdana"/>
                <a:cs typeface="Verdana"/>
              </a:rPr>
              <a:t>Logic</a:t>
            </a:r>
            <a:r>
              <a:rPr sz="6500" b="1" i="1" spc="-90" dirty="0">
                <a:latin typeface="Verdana"/>
                <a:cs typeface="Verdana"/>
              </a:rPr>
              <a:t> </a:t>
            </a:r>
            <a:r>
              <a:rPr sz="6500" b="1" i="1" spc="5" dirty="0">
                <a:latin typeface="Verdana"/>
                <a:cs typeface="Verdana"/>
              </a:rPr>
              <a:t>Gate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1525560"/>
            <a:ext cx="3713479" cy="2458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850" spc="-434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68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850" spc="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850" spc="-2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6850" spc="4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85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850" spc="-484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6850">
              <a:latin typeface="Verdana"/>
              <a:cs typeface="Verdana"/>
            </a:endParaRPr>
          </a:p>
          <a:p>
            <a:pPr marL="1215390">
              <a:lnSpc>
                <a:spcPct val="100000"/>
              </a:lnSpc>
              <a:spcBef>
                <a:spcPts val="5220"/>
              </a:spcBef>
            </a:pPr>
            <a:r>
              <a:rPr sz="4750" spc="2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1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9126" y="5624551"/>
            <a:ext cx="299021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1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3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2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19275" y="8539037"/>
            <a:ext cx="291147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3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750" spc="2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750"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7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750" spc="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7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2435" y="4915448"/>
            <a:ext cx="483234" cy="2177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85">
              <a:lnSpc>
                <a:spcPct val="148600"/>
              </a:lnSpc>
              <a:spcBef>
                <a:spcPts val="100"/>
              </a:spcBef>
            </a:pPr>
            <a:r>
              <a:rPr sz="4750" spc="160" dirty="0">
                <a:latin typeface="Verdana"/>
                <a:cs typeface="Verdana"/>
              </a:rPr>
              <a:t>A  </a:t>
            </a:r>
            <a:r>
              <a:rPr sz="4750" spc="345" dirty="0">
                <a:latin typeface="Verdana"/>
                <a:cs typeface="Verdana"/>
              </a:rPr>
              <a:t>B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48826" y="3213702"/>
            <a:ext cx="2410174" cy="74507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125" spc="-1732" baseline="-3508" dirty="0">
                <a:latin typeface="Verdana"/>
                <a:cs typeface="Verdana"/>
              </a:rPr>
              <a:t>=</a:t>
            </a:r>
            <a:r>
              <a:rPr sz="7125" spc="-217" baseline="-3508" dirty="0">
                <a:latin typeface="Verdana"/>
                <a:cs typeface="Verdana"/>
              </a:rPr>
              <a:t> </a:t>
            </a:r>
            <a:r>
              <a:rPr sz="4750" spc="229" dirty="0">
                <a:latin typeface="Verdana"/>
                <a:cs typeface="Verdana"/>
              </a:rPr>
              <a:t>A</a:t>
            </a:r>
            <a:r>
              <a:rPr sz="4750" spc="-1125" dirty="0">
                <a:latin typeface="Verdana"/>
                <a:cs typeface="Verdana"/>
              </a:rPr>
              <a:t>+</a:t>
            </a:r>
            <a:r>
              <a:rPr lang="en-US" sz="4750" spc="-1125" dirty="0">
                <a:latin typeface="Verdana"/>
                <a:cs typeface="Verdana"/>
              </a:rPr>
              <a:t>   </a:t>
            </a:r>
            <a:r>
              <a:rPr sz="4750" spc="345" dirty="0">
                <a:latin typeface="Verdana"/>
                <a:cs typeface="Verdana"/>
              </a:rPr>
              <a:t>B</a:t>
            </a:r>
            <a:endParaRPr sz="4750" dirty="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44362" y="5942344"/>
            <a:ext cx="2098040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254" dirty="0">
                <a:latin typeface="Verdana"/>
                <a:cs typeface="Verdana"/>
              </a:rPr>
              <a:t>Q</a:t>
            </a:r>
            <a:r>
              <a:rPr sz="4750" spc="-390" dirty="0">
                <a:latin typeface="Verdana"/>
                <a:cs typeface="Verdana"/>
              </a:rPr>
              <a:t> </a:t>
            </a:r>
            <a:r>
              <a:rPr sz="4750" spc="-1120" dirty="0">
                <a:latin typeface="Verdana"/>
                <a:cs typeface="Verdana"/>
              </a:rPr>
              <a:t>=</a:t>
            </a:r>
            <a:r>
              <a:rPr sz="4750" spc="-495" dirty="0">
                <a:latin typeface="Verdana"/>
                <a:cs typeface="Verdana"/>
              </a:rPr>
              <a:t> </a:t>
            </a:r>
            <a:r>
              <a:rPr sz="4750" spc="229" dirty="0">
                <a:latin typeface="Verdana"/>
                <a:cs typeface="Verdana"/>
              </a:rPr>
              <a:t>A</a:t>
            </a:r>
            <a:r>
              <a:rPr sz="4750" spc="345" dirty="0">
                <a:latin typeface="Verdana"/>
                <a:cs typeface="Verdana"/>
              </a:rPr>
              <a:t>B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7811" y="8699064"/>
            <a:ext cx="467995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235" dirty="0">
                <a:latin typeface="Verdana"/>
                <a:cs typeface="Verdana"/>
              </a:rPr>
              <a:t>A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40318" y="8699064"/>
            <a:ext cx="429895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800" dirty="0"/>
              <a:t>A̅</a:t>
            </a:r>
            <a:endParaRPr sz="47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30602" y="3345389"/>
            <a:ext cx="657860" cy="2757805"/>
          </a:xfrm>
          <a:custGeom>
            <a:avLst/>
            <a:gdLst/>
            <a:ahLst/>
            <a:cxnLst/>
            <a:rect l="l" t="t" r="r" b="b"/>
            <a:pathLst>
              <a:path w="657859" h="2757804">
                <a:moveTo>
                  <a:pt x="657397" y="2757564"/>
                </a:moveTo>
                <a:lnTo>
                  <a:pt x="601222" y="2710200"/>
                </a:lnTo>
                <a:lnTo>
                  <a:pt x="568084" y="2680223"/>
                </a:lnTo>
                <a:lnTo>
                  <a:pt x="535712" y="2649431"/>
                </a:lnTo>
                <a:lnTo>
                  <a:pt x="504122" y="2617841"/>
                </a:lnTo>
                <a:lnTo>
                  <a:pt x="473330" y="2585469"/>
                </a:lnTo>
                <a:lnTo>
                  <a:pt x="443353" y="2552331"/>
                </a:lnTo>
                <a:lnTo>
                  <a:pt x="414206" y="2518443"/>
                </a:lnTo>
                <a:lnTo>
                  <a:pt x="385906" y="2483821"/>
                </a:lnTo>
                <a:lnTo>
                  <a:pt x="358469" y="2448481"/>
                </a:lnTo>
                <a:lnTo>
                  <a:pt x="331910" y="2412439"/>
                </a:lnTo>
                <a:lnTo>
                  <a:pt x="306247" y="2375712"/>
                </a:lnTo>
                <a:lnTo>
                  <a:pt x="281494" y="2338315"/>
                </a:lnTo>
                <a:lnTo>
                  <a:pt x="257668" y="2300265"/>
                </a:lnTo>
                <a:lnTo>
                  <a:pt x="234786" y="2261577"/>
                </a:lnTo>
                <a:lnTo>
                  <a:pt x="212863" y="2222269"/>
                </a:lnTo>
                <a:lnTo>
                  <a:pt x="191915" y="2182355"/>
                </a:lnTo>
                <a:lnTo>
                  <a:pt x="171959" y="2141852"/>
                </a:lnTo>
                <a:lnTo>
                  <a:pt x="153010" y="2100776"/>
                </a:lnTo>
                <a:lnTo>
                  <a:pt x="135085" y="2059144"/>
                </a:lnTo>
                <a:lnTo>
                  <a:pt x="118200" y="2016970"/>
                </a:lnTo>
                <a:lnTo>
                  <a:pt x="102371" y="1974272"/>
                </a:lnTo>
                <a:lnTo>
                  <a:pt x="87614" y="1931066"/>
                </a:lnTo>
                <a:lnTo>
                  <a:pt x="73944" y="1887367"/>
                </a:lnTo>
                <a:lnTo>
                  <a:pt x="61379" y="1843191"/>
                </a:lnTo>
                <a:lnTo>
                  <a:pt x="49934" y="1798556"/>
                </a:lnTo>
                <a:lnTo>
                  <a:pt x="39626" y="1753476"/>
                </a:lnTo>
                <a:lnTo>
                  <a:pt x="30470" y="1707969"/>
                </a:lnTo>
                <a:lnTo>
                  <a:pt x="22483" y="1662049"/>
                </a:lnTo>
                <a:lnTo>
                  <a:pt x="15680" y="1615733"/>
                </a:lnTo>
                <a:lnTo>
                  <a:pt x="10078" y="1569038"/>
                </a:lnTo>
                <a:lnTo>
                  <a:pt x="5693" y="1521979"/>
                </a:lnTo>
                <a:lnTo>
                  <a:pt x="2541" y="1474573"/>
                </a:lnTo>
                <a:lnTo>
                  <a:pt x="637" y="1426835"/>
                </a:lnTo>
                <a:lnTo>
                  <a:pt x="0" y="1378782"/>
                </a:lnTo>
                <a:lnTo>
                  <a:pt x="637" y="1330728"/>
                </a:lnTo>
                <a:lnTo>
                  <a:pt x="2541" y="1282991"/>
                </a:lnTo>
                <a:lnTo>
                  <a:pt x="5693" y="1235584"/>
                </a:lnTo>
                <a:lnTo>
                  <a:pt x="10078" y="1188525"/>
                </a:lnTo>
                <a:lnTo>
                  <a:pt x="15680" y="1141830"/>
                </a:lnTo>
                <a:lnTo>
                  <a:pt x="22483" y="1095514"/>
                </a:lnTo>
                <a:lnTo>
                  <a:pt x="30470" y="1049595"/>
                </a:lnTo>
                <a:lnTo>
                  <a:pt x="39626" y="1004087"/>
                </a:lnTo>
                <a:lnTo>
                  <a:pt x="49934" y="959007"/>
                </a:lnTo>
                <a:lnTo>
                  <a:pt x="61379" y="914372"/>
                </a:lnTo>
                <a:lnTo>
                  <a:pt x="73944" y="870197"/>
                </a:lnTo>
                <a:lnTo>
                  <a:pt x="87614" y="826498"/>
                </a:lnTo>
                <a:lnTo>
                  <a:pt x="102371" y="783291"/>
                </a:lnTo>
                <a:lnTo>
                  <a:pt x="118200" y="740593"/>
                </a:lnTo>
                <a:lnTo>
                  <a:pt x="135085" y="698420"/>
                </a:lnTo>
                <a:lnTo>
                  <a:pt x="153010" y="656787"/>
                </a:lnTo>
                <a:lnTo>
                  <a:pt x="171959" y="615711"/>
                </a:lnTo>
                <a:lnTo>
                  <a:pt x="191915" y="575208"/>
                </a:lnTo>
                <a:lnTo>
                  <a:pt x="212863" y="535295"/>
                </a:lnTo>
                <a:lnTo>
                  <a:pt x="234786" y="495986"/>
                </a:lnTo>
                <a:lnTo>
                  <a:pt x="257668" y="457298"/>
                </a:lnTo>
                <a:lnTo>
                  <a:pt x="281494" y="419248"/>
                </a:lnTo>
                <a:lnTo>
                  <a:pt x="306247" y="381851"/>
                </a:lnTo>
                <a:lnTo>
                  <a:pt x="331910" y="345124"/>
                </a:lnTo>
                <a:lnTo>
                  <a:pt x="358469" y="309083"/>
                </a:lnTo>
                <a:lnTo>
                  <a:pt x="385906" y="273743"/>
                </a:lnTo>
                <a:lnTo>
                  <a:pt x="414206" y="239121"/>
                </a:lnTo>
                <a:lnTo>
                  <a:pt x="443353" y="205232"/>
                </a:lnTo>
                <a:lnTo>
                  <a:pt x="473330" y="172094"/>
                </a:lnTo>
                <a:lnTo>
                  <a:pt x="504122" y="139722"/>
                </a:lnTo>
                <a:lnTo>
                  <a:pt x="535712" y="108132"/>
                </a:lnTo>
                <a:lnTo>
                  <a:pt x="568084" y="77341"/>
                </a:lnTo>
                <a:lnTo>
                  <a:pt x="601222" y="47363"/>
                </a:lnTo>
                <a:lnTo>
                  <a:pt x="635110" y="18217"/>
                </a:lnTo>
                <a:lnTo>
                  <a:pt x="657397" y="0"/>
                </a:lnTo>
                <a:lnTo>
                  <a:pt x="657397" y="2757564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8878" y="8908981"/>
            <a:ext cx="3457575" cy="1378585"/>
          </a:xfrm>
          <a:custGeom>
            <a:avLst/>
            <a:gdLst/>
            <a:ahLst/>
            <a:cxnLst/>
            <a:rect l="l" t="t" r="r" b="b"/>
            <a:pathLst>
              <a:path w="3457575" h="1378584">
                <a:moveTo>
                  <a:pt x="1918626" y="12700"/>
                </a:moveTo>
                <a:lnTo>
                  <a:pt x="1538972" y="12700"/>
                </a:lnTo>
                <a:lnTo>
                  <a:pt x="1585881" y="0"/>
                </a:lnTo>
                <a:lnTo>
                  <a:pt x="1871616" y="0"/>
                </a:lnTo>
                <a:lnTo>
                  <a:pt x="1918626" y="12700"/>
                </a:lnTo>
                <a:close/>
              </a:path>
              <a:path w="3457575" h="1378584">
                <a:moveTo>
                  <a:pt x="2011543" y="25400"/>
                </a:moveTo>
                <a:lnTo>
                  <a:pt x="1446234" y="25400"/>
                </a:lnTo>
                <a:lnTo>
                  <a:pt x="1492418" y="12700"/>
                </a:lnTo>
                <a:lnTo>
                  <a:pt x="1965274" y="12700"/>
                </a:lnTo>
                <a:lnTo>
                  <a:pt x="2011543" y="25400"/>
                </a:lnTo>
                <a:close/>
              </a:path>
              <a:path w="3457575" h="1378584">
                <a:moveTo>
                  <a:pt x="1037141" y="1378018"/>
                </a:moveTo>
                <a:lnTo>
                  <a:pt x="0" y="1378018"/>
                </a:lnTo>
                <a:lnTo>
                  <a:pt x="5185" y="1358900"/>
                </a:lnTo>
                <a:lnTo>
                  <a:pt x="16656" y="1308100"/>
                </a:lnTo>
                <a:lnTo>
                  <a:pt x="29249" y="1270000"/>
                </a:lnTo>
                <a:lnTo>
                  <a:pt x="42948" y="1219200"/>
                </a:lnTo>
                <a:lnTo>
                  <a:pt x="57737" y="1181100"/>
                </a:lnTo>
                <a:lnTo>
                  <a:pt x="73598" y="1143000"/>
                </a:lnTo>
                <a:lnTo>
                  <a:pt x="90515" y="1092200"/>
                </a:lnTo>
                <a:lnTo>
                  <a:pt x="108473" y="1054100"/>
                </a:lnTo>
                <a:lnTo>
                  <a:pt x="127455" y="1016000"/>
                </a:lnTo>
                <a:lnTo>
                  <a:pt x="147445" y="977900"/>
                </a:lnTo>
                <a:lnTo>
                  <a:pt x="168426" y="927100"/>
                </a:lnTo>
                <a:lnTo>
                  <a:pt x="190382" y="889000"/>
                </a:lnTo>
                <a:lnTo>
                  <a:pt x="213296" y="850900"/>
                </a:lnTo>
                <a:lnTo>
                  <a:pt x="237153" y="812800"/>
                </a:lnTo>
                <a:lnTo>
                  <a:pt x="261936" y="774700"/>
                </a:lnTo>
                <a:lnTo>
                  <a:pt x="287628" y="736600"/>
                </a:lnTo>
                <a:lnTo>
                  <a:pt x="314214" y="711200"/>
                </a:lnTo>
                <a:lnTo>
                  <a:pt x="341677" y="673100"/>
                </a:lnTo>
                <a:lnTo>
                  <a:pt x="370001" y="635000"/>
                </a:lnTo>
                <a:lnTo>
                  <a:pt x="399169" y="596900"/>
                </a:lnTo>
                <a:lnTo>
                  <a:pt x="429165" y="571500"/>
                </a:lnTo>
                <a:lnTo>
                  <a:pt x="459973" y="533400"/>
                </a:lnTo>
                <a:lnTo>
                  <a:pt x="491576" y="508000"/>
                </a:lnTo>
                <a:lnTo>
                  <a:pt x="523958" y="469900"/>
                </a:lnTo>
                <a:lnTo>
                  <a:pt x="557103" y="444500"/>
                </a:lnTo>
                <a:lnTo>
                  <a:pt x="590995" y="419100"/>
                </a:lnTo>
                <a:lnTo>
                  <a:pt x="625616" y="381000"/>
                </a:lnTo>
                <a:lnTo>
                  <a:pt x="660952" y="355600"/>
                </a:lnTo>
                <a:lnTo>
                  <a:pt x="696985" y="330200"/>
                </a:lnTo>
                <a:lnTo>
                  <a:pt x="733699" y="304800"/>
                </a:lnTo>
                <a:lnTo>
                  <a:pt x="771077" y="279400"/>
                </a:lnTo>
                <a:lnTo>
                  <a:pt x="809105" y="254000"/>
                </a:lnTo>
                <a:lnTo>
                  <a:pt x="847764" y="241300"/>
                </a:lnTo>
                <a:lnTo>
                  <a:pt x="926915" y="190500"/>
                </a:lnTo>
                <a:lnTo>
                  <a:pt x="967373" y="177800"/>
                </a:lnTo>
                <a:lnTo>
                  <a:pt x="1008398" y="152400"/>
                </a:lnTo>
                <a:lnTo>
                  <a:pt x="1049973" y="139700"/>
                </a:lnTo>
                <a:lnTo>
                  <a:pt x="1092083" y="114300"/>
                </a:lnTo>
                <a:lnTo>
                  <a:pt x="1400439" y="25400"/>
                </a:lnTo>
                <a:lnTo>
                  <a:pt x="2057418" y="25400"/>
                </a:lnTo>
                <a:lnTo>
                  <a:pt x="2102882" y="38100"/>
                </a:lnTo>
                <a:lnTo>
                  <a:pt x="2366141" y="114300"/>
                </a:lnTo>
                <a:lnTo>
                  <a:pt x="2408279" y="139700"/>
                </a:lnTo>
                <a:lnTo>
                  <a:pt x="2449877" y="152400"/>
                </a:lnTo>
                <a:lnTo>
                  <a:pt x="2490920" y="177800"/>
                </a:lnTo>
                <a:lnTo>
                  <a:pt x="2531391" y="190500"/>
                </a:lnTo>
                <a:lnTo>
                  <a:pt x="2610553" y="241300"/>
                </a:lnTo>
                <a:lnTo>
                  <a:pt x="2649212" y="254000"/>
                </a:lnTo>
                <a:lnTo>
                  <a:pt x="2687235" y="279400"/>
                </a:lnTo>
                <a:lnTo>
                  <a:pt x="2724605" y="304800"/>
                </a:lnTo>
                <a:lnTo>
                  <a:pt x="2761306" y="330200"/>
                </a:lnTo>
                <a:lnTo>
                  <a:pt x="2797323" y="355600"/>
                </a:lnTo>
                <a:lnTo>
                  <a:pt x="2832640" y="381000"/>
                </a:lnTo>
                <a:lnTo>
                  <a:pt x="2867239" y="419100"/>
                </a:lnTo>
                <a:lnTo>
                  <a:pt x="2901105" y="444500"/>
                </a:lnTo>
                <a:lnTo>
                  <a:pt x="2934223" y="469900"/>
                </a:lnTo>
                <a:lnTo>
                  <a:pt x="2966575" y="508000"/>
                </a:lnTo>
                <a:lnTo>
                  <a:pt x="2998145" y="533400"/>
                </a:lnTo>
                <a:lnTo>
                  <a:pt x="3028919" y="571500"/>
                </a:lnTo>
                <a:lnTo>
                  <a:pt x="3058879" y="596900"/>
                </a:lnTo>
                <a:lnTo>
                  <a:pt x="3088009" y="635000"/>
                </a:lnTo>
                <a:lnTo>
                  <a:pt x="3116293" y="673100"/>
                </a:lnTo>
                <a:lnTo>
                  <a:pt x="3143715" y="711200"/>
                </a:lnTo>
                <a:lnTo>
                  <a:pt x="3170260" y="736600"/>
                </a:lnTo>
                <a:lnTo>
                  <a:pt x="3195910" y="774700"/>
                </a:lnTo>
                <a:lnTo>
                  <a:pt x="3220650" y="812800"/>
                </a:lnTo>
                <a:lnTo>
                  <a:pt x="3244464" y="850900"/>
                </a:lnTo>
                <a:lnTo>
                  <a:pt x="3267335" y="889000"/>
                </a:lnTo>
                <a:lnTo>
                  <a:pt x="3289248" y="927100"/>
                </a:lnTo>
                <a:lnTo>
                  <a:pt x="3310186" y="977900"/>
                </a:lnTo>
                <a:lnTo>
                  <a:pt x="1632637" y="977900"/>
                </a:lnTo>
                <a:lnTo>
                  <a:pt x="1495114" y="1016000"/>
                </a:lnTo>
                <a:lnTo>
                  <a:pt x="1408679" y="1041400"/>
                </a:lnTo>
                <a:lnTo>
                  <a:pt x="1367292" y="1066800"/>
                </a:lnTo>
                <a:lnTo>
                  <a:pt x="1327239" y="1079500"/>
                </a:lnTo>
                <a:lnTo>
                  <a:pt x="1288605" y="1104900"/>
                </a:lnTo>
                <a:lnTo>
                  <a:pt x="1251475" y="1130300"/>
                </a:lnTo>
                <a:lnTo>
                  <a:pt x="1215935" y="1168400"/>
                </a:lnTo>
                <a:lnTo>
                  <a:pt x="1182070" y="1193800"/>
                </a:lnTo>
                <a:lnTo>
                  <a:pt x="1149965" y="1231900"/>
                </a:lnTo>
                <a:lnTo>
                  <a:pt x="1119705" y="1257300"/>
                </a:lnTo>
                <a:lnTo>
                  <a:pt x="1091376" y="1295400"/>
                </a:lnTo>
                <a:lnTo>
                  <a:pt x="1065063" y="1333500"/>
                </a:lnTo>
                <a:lnTo>
                  <a:pt x="1040852" y="1371600"/>
                </a:lnTo>
                <a:lnTo>
                  <a:pt x="1037141" y="1378018"/>
                </a:lnTo>
                <a:close/>
              </a:path>
              <a:path w="3457575" h="1378584">
                <a:moveTo>
                  <a:pt x="3457278" y="1378018"/>
                </a:moveTo>
                <a:lnTo>
                  <a:pt x="2420574" y="1378018"/>
                </a:lnTo>
                <a:lnTo>
                  <a:pt x="2416880" y="1371600"/>
                </a:lnTo>
                <a:lnTo>
                  <a:pt x="2392766" y="1333500"/>
                </a:lnTo>
                <a:lnTo>
                  <a:pt x="2366548" y="1295400"/>
                </a:lnTo>
                <a:lnTo>
                  <a:pt x="2338309" y="1257300"/>
                </a:lnTo>
                <a:lnTo>
                  <a:pt x="2308132" y="1231900"/>
                </a:lnTo>
                <a:lnTo>
                  <a:pt x="2276100" y="1193800"/>
                </a:lnTo>
                <a:lnTo>
                  <a:pt x="2242296" y="1168400"/>
                </a:lnTo>
                <a:lnTo>
                  <a:pt x="2206803" y="1130300"/>
                </a:lnTo>
                <a:lnTo>
                  <a:pt x="2169703" y="1104900"/>
                </a:lnTo>
                <a:lnTo>
                  <a:pt x="2131079" y="1079500"/>
                </a:lnTo>
                <a:lnTo>
                  <a:pt x="2091014" y="1066800"/>
                </a:lnTo>
                <a:lnTo>
                  <a:pt x="2049592" y="1041400"/>
                </a:lnTo>
                <a:lnTo>
                  <a:pt x="1963004" y="1016000"/>
                </a:lnTo>
                <a:lnTo>
                  <a:pt x="1825010" y="977900"/>
                </a:lnTo>
                <a:lnTo>
                  <a:pt x="3310186" y="977900"/>
                </a:lnTo>
                <a:lnTo>
                  <a:pt x="3330133" y="1016000"/>
                </a:lnTo>
                <a:lnTo>
                  <a:pt x="3349073" y="1054100"/>
                </a:lnTo>
                <a:lnTo>
                  <a:pt x="3366990" y="1092200"/>
                </a:lnTo>
                <a:lnTo>
                  <a:pt x="3383868" y="1143000"/>
                </a:lnTo>
                <a:lnTo>
                  <a:pt x="3399691" y="1181100"/>
                </a:lnTo>
                <a:lnTo>
                  <a:pt x="3414442" y="1219200"/>
                </a:lnTo>
                <a:lnTo>
                  <a:pt x="3428106" y="1270000"/>
                </a:lnTo>
                <a:lnTo>
                  <a:pt x="3440666" y="1308100"/>
                </a:lnTo>
                <a:lnTo>
                  <a:pt x="3452107" y="1358900"/>
                </a:lnTo>
                <a:lnTo>
                  <a:pt x="3457278" y="1378018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92145" cy="2139950"/>
          </a:xfrm>
          <a:custGeom>
            <a:avLst/>
            <a:gdLst/>
            <a:ahLst/>
            <a:cxnLst/>
            <a:rect l="l" t="t" r="r" b="b"/>
            <a:pathLst>
              <a:path w="3192145" h="2139950">
                <a:moveTo>
                  <a:pt x="1417319" y="2139949"/>
                </a:moveTo>
                <a:lnTo>
                  <a:pt x="1369266" y="2139311"/>
                </a:lnTo>
                <a:lnTo>
                  <a:pt x="1321528" y="2137408"/>
                </a:lnTo>
                <a:lnTo>
                  <a:pt x="1274122" y="2134256"/>
                </a:lnTo>
                <a:lnTo>
                  <a:pt x="1227063" y="2129871"/>
                </a:lnTo>
                <a:lnTo>
                  <a:pt x="1180368" y="2124269"/>
                </a:lnTo>
                <a:lnTo>
                  <a:pt x="1134052" y="2117466"/>
                </a:lnTo>
                <a:lnTo>
                  <a:pt x="1088132" y="2109478"/>
                </a:lnTo>
                <a:lnTo>
                  <a:pt x="1042625" y="2100322"/>
                </a:lnTo>
                <a:lnTo>
                  <a:pt x="997545" y="2090014"/>
                </a:lnTo>
                <a:lnTo>
                  <a:pt x="952910" y="2078569"/>
                </a:lnTo>
                <a:lnTo>
                  <a:pt x="908734" y="2066004"/>
                </a:lnTo>
                <a:lnTo>
                  <a:pt x="865035" y="2052335"/>
                </a:lnTo>
                <a:lnTo>
                  <a:pt x="821829" y="2037578"/>
                </a:lnTo>
                <a:lnTo>
                  <a:pt x="779131" y="2021748"/>
                </a:lnTo>
                <a:lnTo>
                  <a:pt x="736957" y="2004863"/>
                </a:lnTo>
                <a:lnTo>
                  <a:pt x="695325" y="1986938"/>
                </a:lnTo>
                <a:lnTo>
                  <a:pt x="654249" y="1967989"/>
                </a:lnTo>
                <a:lnTo>
                  <a:pt x="613746" y="1948033"/>
                </a:lnTo>
                <a:lnTo>
                  <a:pt x="573832" y="1927085"/>
                </a:lnTo>
                <a:lnTo>
                  <a:pt x="534524" y="1905162"/>
                </a:lnTo>
                <a:lnTo>
                  <a:pt x="495836" y="1882280"/>
                </a:lnTo>
                <a:lnTo>
                  <a:pt x="457786" y="1858454"/>
                </a:lnTo>
                <a:lnTo>
                  <a:pt x="420389" y="1833702"/>
                </a:lnTo>
                <a:lnTo>
                  <a:pt x="383662" y="1808038"/>
                </a:lnTo>
                <a:lnTo>
                  <a:pt x="347620" y="1781479"/>
                </a:lnTo>
                <a:lnTo>
                  <a:pt x="312280" y="1754042"/>
                </a:lnTo>
                <a:lnTo>
                  <a:pt x="277658" y="1725742"/>
                </a:lnTo>
                <a:lnTo>
                  <a:pt x="243770" y="1696595"/>
                </a:lnTo>
                <a:lnTo>
                  <a:pt x="210632" y="1666618"/>
                </a:lnTo>
                <a:lnTo>
                  <a:pt x="178260" y="1635827"/>
                </a:lnTo>
                <a:lnTo>
                  <a:pt x="146670" y="1604237"/>
                </a:lnTo>
                <a:lnTo>
                  <a:pt x="115878" y="1571865"/>
                </a:lnTo>
                <a:lnTo>
                  <a:pt x="85901" y="1538726"/>
                </a:lnTo>
                <a:lnTo>
                  <a:pt x="56755" y="1504838"/>
                </a:lnTo>
                <a:lnTo>
                  <a:pt x="28454" y="1470216"/>
                </a:lnTo>
                <a:lnTo>
                  <a:pt x="0" y="1433495"/>
                </a:lnTo>
                <a:lnTo>
                  <a:pt x="0" y="0"/>
                </a:lnTo>
                <a:lnTo>
                  <a:pt x="3154379" y="0"/>
                </a:lnTo>
                <a:lnTo>
                  <a:pt x="3161620" y="35990"/>
                </a:lnTo>
                <a:lnTo>
                  <a:pt x="3169608" y="81910"/>
                </a:lnTo>
                <a:lnTo>
                  <a:pt x="3176411" y="128226"/>
                </a:lnTo>
                <a:lnTo>
                  <a:pt x="3182013" y="174921"/>
                </a:lnTo>
                <a:lnTo>
                  <a:pt x="3186398" y="221980"/>
                </a:lnTo>
                <a:lnTo>
                  <a:pt x="3189550" y="269386"/>
                </a:lnTo>
                <a:lnTo>
                  <a:pt x="3191453" y="317124"/>
                </a:lnTo>
                <a:lnTo>
                  <a:pt x="3192091" y="365179"/>
                </a:lnTo>
                <a:lnTo>
                  <a:pt x="3191453" y="413230"/>
                </a:lnTo>
                <a:lnTo>
                  <a:pt x="3189550" y="460968"/>
                </a:lnTo>
                <a:lnTo>
                  <a:pt x="3186398" y="508375"/>
                </a:lnTo>
                <a:lnTo>
                  <a:pt x="3182013" y="555434"/>
                </a:lnTo>
                <a:lnTo>
                  <a:pt x="3176411" y="602129"/>
                </a:lnTo>
                <a:lnTo>
                  <a:pt x="3169608" y="648444"/>
                </a:lnTo>
                <a:lnTo>
                  <a:pt x="3161620" y="694364"/>
                </a:lnTo>
                <a:lnTo>
                  <a:pt x="3152465" y="739872"/>
                </a:lnTo>
                <a:lnTo>
                  <a:pt x="3142156" y="784951"/>
                </a:lnTo>
                <a:lnTo>
                  <a:pt x="3130711" y="829587"/>
                </a:lnTo>
                <a:lnTo>
                  <a:pt x="3118146" y="873762"/>
                </a:lnTo>
                <a:lnTo>
                  <a:pt x="3104477" y="917461"/>
                </a:lnTo>
                <a:lnTo>
                  <a:pt x="3089720" y="960668"/>
                </a:lnTo>
                <a:lnTo>
                  <a:pt x="3073890" y="1003366"/>
                </a:lnTo>
                <a:lnTo>
                  <a:pt x="3057005" y="1045539"/>
                </a:lnTo>
                <a:lnTo>
                  <a:pt x="3039080" y="1087172"/>
                </a:lnTo>
                <a:lnTo>
                  <a:pt x="3020131" y="1128247"/>
                </a:lnTo>
                <a:lnTo>
                  <a:pt x="3000175" y="1168750"/>
                </a:lnTo>
                <a:lnTo>
                  <a:pt x="2979227" y="1208664"/>
                </a:lnTo>
                <a:lnTo>
                  <a:pt x="2957304" y="1247973"/>
                </a:lnTo>
                <a:lnTo>
                  <a:pt x="2934422" y="1286660"/>
                </a:lnTo>
                <a:lnTo>
                  <a:pt x="2910596" y="1324711"/>
                </a:lnTo>
                <a:lnTo>
                  <a:pt x="2885844" y="1362107"/>
                </a:lnTo>
                <a:lnTo>
                  <a:pt x="2860180" y="1398835"/>
                </a:lnTo>
                <a:lnTo>
                  <a:pt x="2833621" y="1434876"/>
                </a:lnTo>
                <a:lnTo>
                  <a:pt x="2806184" y="1470216"/>
                </a:lnTo>
                <a:lnTo>
                  <a:pt x="2777884" y="1504838"/>
                </a:lnTo>
                <a:lnTo>
                  <a:pt x="2748737" y="1538726"/>
                </a:lnTo>
                <a:lnTo>
                  <a:pt x="2718760" y="1571865"/>
                </a:lnTo>
                <a:lnTo>
                  <a:pt x="2687969" y="1604237"/>
                </a:lnTo>
                <a:lnTo>
                  <a:pt x="2656379" y="1635827"/>
                </a:lnTo>
                <a:lnTo>
                  <a:pt x="2624007" y="1666618"/>
                </a:lnTo>
                <a:lnTo>
                  <a:pt x="2590868" y="1696595"/>
                </a:lnTo>
                <a:lnTo>
                  <a:pt x="2556980" y="1725742"/>
                </a:lnTo>
                <a:lnTo>
                  <a:pt x="2522358" y="1754042"/>
                </a:lnTo>
                <a:lnTo>
                  <a:pt x="2487018" y="1781479"/>
                </a:lnTo>
                <a:lnTo>
                  <a:pt x="2450977" y="1808038"/>
                </a:lnTo>
                <a:lnTo>
                  <a:pt x="2414249" y="1833702"/>
                </a:lnTo>
                <a:lnTo>
                  <a:pt x="2376853" y="1858454"/>
                </a:lnTo>
                <a:lnTo>
                  <a:pt x="2338802" y="1882280"/>
                </a:lnTo>
                <a:lnTo>
                  <a:pt x="2300115" y="1905162"/>
                </a:lnTo>
                <a:lnTo>
                  <a:pt x="2260806" y="1927085"/>
                </a:lnTo>
                <a:lnTo>
                  <a:pt x="2220892" y="1948033"/>
                </a:lnTo>
                <a:lnTo>
                  <a:pt x="2180390" y="1967989"/>
                </a:lnTo>
                <a:lnTo>
                  <a:pt x="2139314" y="1986938"/>
                </a:lnTo>
                <a:lnTo>
                  <a:pt x="2097681" y="2004863"/>
                </a:lnTo>
                <a:lnTo>
                  <a:pt x="2055508" y="2021748"/>
                </a:lnTo>
                <a:lnTo>
                  <a:pt x="2012810" y="2037578"/>
                </a:lnTo>
                <a:lnTo>
                  <a:pt x="1969603" y="2052335"/>
                </a:lnTo>
                <a:lnTo>
                  <a:pt x="1925904" y="2066004"/>
                </a:lnTo>
                <a:lnTo>
                  <a:pt x="1881729" y="2078569"/>
                </a:lnTo>
                <a:lnTo>
                  <a:pt x="1837093" y="2090014"/>
                </a:lnTo>
                <a:lnTo>
                  <a:pt x="1792014" y="2100322"/>
                </a:lnTo>
                <a:lnTo>
                  <a:pt x="1746506" y="2109478"/>
                </a:lnTo>
                <a:lnTo>
                  <a:pt x="1700586" y="2117466"/>
                </a:lnTo>
                <a:lnTo>
                  <a:pt x="1654271" y="2124269"/>
                </a:lnTo>
                <a:lnTo>
                  <a:pt x="1607576" y="2129871"/>
                </a:lnTo>
                <a:lnTo>
                  <a:pt x="1560517" y="2134256"/>
                </a:lnTo>
                <a:lnTo>
                  <a:pt x="1513110" y="2137408"/>
                </a:lnTo>
                <a:lnTo>
                  <a:pt x="1465372" y="2139311"/>
                </a:lnTo>
                <a:lnTo>
                  <a:pt x="1417319" y="2139949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7586139"/>
            <a:ext cx="2371724" cy="27008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5929" y="3854643"/>
            <a:ext cx="12201524" cy="5400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43667" y="4377155"/>
            <a:ext cx="925830" cy="7512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229" dirty="0">
                <a:latin typeface="Verdana"/>
                <a:cs typeface="Verdana"/>
              </a:rPr>
              <a:t>A</a:t>
            </a:r>
            <a:r>
              <a:rPr sz="4750" spc="345" dirty="0">
                <a:latin typeface="Verdana"/>
                <a:cs typeface="Verdana"/>
              </a:rPr>
              <a:t>B</a:t>
            </a:r>
            <a:endParaRPr sz="47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06212" y="4735798"/>
            <a:ext cx="1650364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800" dirty="0"/>
              <a:t>AB+C̅ </a:t>
            </a:r>
            <a:endParaRPr sz="47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91978" y="215582"/>
            <a:ext cx="12055475" cy="1708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630"/>
              </a:lnSpc>
              <a:spcBef>
                <a:spcPts val="95"/>
              </a:spcBef>
            </a:pPr>
            <a:r>
              <a:rPr sz="6050" b="1" i="1" spc="-140" dirty="0">
                <a:latin typeface="Verdana"/>
                <a:cs typeface="Verdana"/>
              </a:rPr>
              <a:t>E</a:t>
            </a:r>
            <a:r>
              <a:rPr sz="6050" b="1" i="1" spc="-370" dirty="0">
                <a:latin typeface="Verdana"/>
                <a:cs typeface="Verdana"/>
              </a:rPr>
              <a:t>x</a:t>
            </a:r>
            <a:r>
              <a:rPr sz="6050" b="1" i="1" spc="-95" dirty="0">
                <a:latin typeface="Verdana"/>
                <a:cs typeface="Verdana"/>
              </a:rPr>
              <a:t>p</a:t>
            </a:r>
            <a:r>
              <a:rPr sz="6050" b="1" i="1" spc="-395" dirty="0">
                <a:latin typeface="Verdana"/>
                <a:cs typeface="Verdana"/>
              </a:rPr>
              <a:t>r</a:t>
            </a:r>
            <a:r>
              <a:rPr sz="6050" b="1" i="1" spc="-229" dirty="0">
                <a:latin typeface="Verdana"/>
                <a:cs typeface="Verdana"/>
              </a:rPr>
              <a:t>e</a:t>
            </a:r>
            <a:r>
              <a:rPr sz="6050" b="1" i="1" spc="-350" dirty="0">
                <a:latin typeface="Verdana"/>
                <a:cs typeface="Verdana"/>
              </a:rPr>
              <a:t>ss</a:t>
            </a:r>
            <a:r>
              <a:rPr sz="6050" b="1" i="1" spc="-250" dirty="0">
                <a:latin typeface="Verdana"/>
                <a:cs typeface="Verdana"/>
              </a:rPr>
              <a:t>i</a:t>
            </a:r>
            <a:r>
              <a:rPr sz="6050" b="1" i="1" spc="-195" dirty="0">
                <a:latin typeface="Verdana"/>
                <a:cs typeface="Verdana"/>
              </a:rPr>
              <a:t>o</a:t>
            </a:r>
            <a:r>
              <a:rPr sz="6050" b="1" i="1" spc="-105" dirty="0">
                <a:latin typeface="Verdana"/>
                <a:cs typeface="Verdana"/>
              </a:rPr>
              <a:t>n</a:t>
            </a:r>
            <a:r>
              <a:rPr sz="6050" b="1" i="1" spc="-430" dirty="0">
                <a:latin typeface="Verdana"/>
                <a:cs typeface="Verdana"/>
              </a:rPr>
              <a:t> </a:t>
            </a:r>
            <a:r>
              <a:rPr sz="6050" b="1" i="1" spc="-250" dirty="0">
                <a:latin typeface="Verdana"/>
                <a:cs typeface="Verdana"/>
              </a:rPr>
              <a:t>i</a:t>
            </a:r>
            <a:r>
              <a:rPr sz="6050" b="1" i="1" spc="-150" dirty="0">
                <a:latin typeface="Verdana"/>
                <a:cs typeface="Verdana"/>
              </a:rPr>
              <a:t>m</a:t>
            </a:r>
            <a:r>
              <a:rPr sz="6050" b="1" i="1" spc="-95" dirty="0">
                <a:latin typeface="Verdana"/>
                <a:cs typeface="Verdana"/>
              </a:rPr>
              <a:t>p</a:t>
            </a:r>
            <a:r>
              <a:rPr sz="6050" b="1" i="1" spc="-245" dirty="0">
                <a:latin typeface="Verdana"/>
                <a:cs typeface="Verdana"/>
              </a:rPr>
              <a:t>l</a:t>
            </a:r>
            <a:r>
              <a:rPr sz="6050" b="1" i="1" spc="-229" dirty="0">
                <a:latin typeface="Verdana"/>
                <a:cs typeface="Verdana"/>
              </a:rPr>
              <a:t>e</a:t>
            </a:r>
            <a:r>
              <a:rPr sz="6050" b="1" i="1" spc="-150" dirty="0">
                <a:latin typeface="Verdana"/>
                <a:cs typeface="Verdana"/>
              </a:rPr>
              <a:t>m</a:t>
            </a:r>
            <a:r>
              <a:rPr sz="6050" b="1" i="1" spc="-229" dirty="0">
                <a:latin typeface="Verdana"/>
                <a:cs typeface="Verdana"/>
              </a:rPr>
              <a:t>e</a:t>
            </a:r>
            <a:r>
              <a:rPr sz="6050" b="1" i="1" spc="-170" dirty="0">
                <a:latin typeface="Verdana"/>
                <a:cs typeface="Verdana"/>
              </a:rPr>
              <a:t>n</a:t>
            </a:r>
            <a:r>
              <a:rPr sz="6050" b="1" i="1" spc="-120" dirty="0">
                <a:latin typeface="Verdana"/>
                <a:cs typeface="Verdana"/>
              </a:rPr>
              <a:t>t</a:t>
            </a:r>
            <a:r>
              <a:rPr sz="6050" b="1" i="1" spc="95" dirty="0">
                <a:latin typeface="Verdana"/>
                <a:cs typeface="Verdana"/>
              </a:rPr>
              <a:t>a</a:t>
            </a:r>
            <a:r>
              <a:rPr sz="6050" b="1" i="1" spc="-250" dirty="0">
                <a:latin typeface="Verdana"/>
                <a:cs typeface="Verdana"/>
              </a:rPr>
              <a:t>i</a:t>
            </a:r>
            <a:r>
              <a:rPr sz="6050" b="1" i="1" spc="-195" dirty="0">
                <a:latin typeface="Verdana"/>
                <a:cs typeface="Verdana"/>
              </a:rPr>
              <a:t>o</a:t>
            </a:r>
            <a:r>
              <a:rPr sz="6050" b="1" i="1" spc="-105" dirty="0">
                <a:latin typeface="Verdana"/>
                <a:cs typeface="Verdana"/>
              </a:rPr>
              <a:t>n</a:t>
            </a:r>
            <a:r>
              <a:rPr sz="6050" b="1" i="1" spc="-430" dirty="0">
                <a:latin typeface="Verdana"/>
                <a:cs typeface="Verdana"/>
              </a:rPr>
              <a:t> </a:t>
            </a:r>
            <a:r>
              <a:rPr sz="6050" b="1" i="1" spc="-95" dirty="0">
                <a:latin typeface="Verdana"/>
                <a:cs typeface="Verdana"/>
              </a:rPr>
              <a:t>b</a:t>
            </a:r>
            <a:r>
              <a:rPr sz="6050" b="1" i="1" spc="-190" dirty="0">
                <a:latin typeface="Verdana"/>
                <a:cs typeface="Verdana"/>
              </a:rPr>
              <a:t>y</a:t>
            </a:r>
            <a:endParaRPr sz="6050" dirty="0">
              <a:latin typeface="Verdana"/>
              <a:cs typeface="Verdana"/>
            </a:endParaRPr>
          </a:p>
          <a:p>
            <a:pPr marR="5080" algn="r">
              <a:lnSpc>
                <a:spcPts val="6630"/>
              </a:lnSpc>
            </a:pPr>
            <a:r>
              <a:rPr sz="6050" b="1" i="1" spc="-235" dirty="0">
                <a:latin typeface="Verdana"/>
                <a:cs typeface="Verdana"/>
              </a:rPr>
              <a:t>L</a:t>
            </a:r>
            <a:r>
              <a:rPr sz="6050" b="1" i="1" spc="-195" dirty="0">
                <a:latin typeface="Verdana"/>
                <a:cs typeface="Verdana"/>
              </a:rPr>
              <a:t>o</a:t>
            </a:r>
            <a:r>
              <a:rPr sz="6050" b="1" i="1" spc="-35" dirty="0">
                <a:latin typeface="Verdana"/>
                <a:cs typeface="Verdana"/>
              </a:rPr>
              <a:t>g</a:t>
            </a:r>
            <a:r>
              <a:rPr sz="6050" b="1" i="1" spc="-250" dirty="0">
                <a:latin typeface="Verdana"/>
                <a:cs typeface="Verdana"/>
              </a:rPr>
              <a:t>i</a:t>
            </a:r>
            <a:r>
              <a:rPr sz="6050" b="1" i="1" spc="75" dirty="0">
                <a:latin typeface="Verdana"/>
                <a:cs typeface="Verdana"/>
              </a:rPr>
              <a:t>c</a:t>
            </a:r>
            <a:r>
              <a:rPr sz="6050" b="1" i="1" spc="-430" dirty="0">
                <a:latin typeface="Verdana"/>
                <a:cs typeface="Verdana"/>
              </a:rPr>
              <a:t> </a:t>
            </a:r>
            <a:r>
              <a:rPr sz="6050" b="1" i="1" spc="-35" dirty="0">
                <a:latin typeface="Verdana"/>
                <a:cs typeface="Verdana"/>
              </a:rPr>
              <a:t>g</a:t>
            </a:r>
            <a:r>
              <a:rPr sz="6050" b="1" i="1" spc="95" dirty="0">
                <a:latin typeface="Verdana"/>
                <a:cs typeface="Verdana"/>
              </a:rPr>
              <a:t>a</a:t>
            </a:r>
            <a:r>
              <a:rPr sz="6050" b="1" i="1" spc="-120" dirty="0">
                <a:latin typeface="Verdana"/>
                <a:cs typeface="Verdana"/>
              </a:rPr>
              <a:t>t</a:t>
            </a:r>
            <a:r>
              <a:rPr sz="6050" b="1" i="1" spc="-165" dirty="0">
                <a:latin typeface="Verdana"/>
                <a:cs typeface="Verdana"/>
              </a:rPr>
              <a:t>e</a:t>
            </a:r>
            <a:endParaRPr sz="605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3289" y="7085131"/>
            <a:ext cx="398145" cy="14914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4800" dirty="0"/>
              <a:t>C̅ </a:t>
            </a:r>
            <a:r>
              <a:rPr lang="en-US" sz="4800" b="1" dirty="0"/>
              <a:t>̅ </a:t>
            </a:r>
            <a:endParaRPr sz="47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34247" y="6215443"/>
            <a:ext cx="2103755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50" spc="-1155" dirty="0">
                <a:latin typeface="Verdana"/>
                <a:cs typeface="Verdana"/>
              </a:rPr>
              <a:t>=</a:t>
            </a:r>
            <a:r>
              <a:rPr sz="4750" spc="-840" dirty="0">
                <a:latin typeface="Verdana"/>
                <a:cs typeface="Verdana"/>
              </a:rPr>
              <a:t> </a:t>
            </a:r>
            <a:r>
              <a:rPr lang="en-US" sz="4800" dirty="0"/>
              <a:t>AB+C̅ </a:t>
            </a:r>
            <a:endParaRPr sz="47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794355" y="6157659"/>
            <a:ext cx="1689100" cy="29209"/>
          </a:xfrm>
          <a:custGeom>
            <a:avLst/>
            <a:gdLst/>
            <a:ahLst/>
            <a:cxnLst/>
            <a:rect l="l" t="t" r="r" b="b"/>
            <a:pathLst>
              <a:path w="1689100" h="29210">
                <a:moveTo>
                  <a:pt x="1669590" y="28685"/>
                </a:moveTo>
                <a:lnTo>
                  <a:pt x="1643955" y="28024"/>
                </a:lnTo>
                <a:lnTo>
                  <a:pt x="1631632" y="27875"/>
                </a:lnTo>
                <a:lnTo>
                  <a:pt x="409574" y="27875"/>
                </a:lnTo>
                <a:lnTo>
                  <a:pt x="401865" y="27726"/>
                </a:lnTo>
                <a:lnTo>
                  <a:pt x="386804" y="27071"/>
                </a:lnTo>
                <a:lnTo>
                  <a:pt x="379094" y="26923"/>
                </a:lnTo>
                <a:lnTo>
                  <a:pt x="319087" y="26923"/>
                </a:lnTo>
                <a:lnTo>
                  <a:pt x="311229" y="26774"/>
                </a:lnTo>
                <a:lnTo>
                  <a:pt x="295513" y="26119"/>
                </a:lnTo>
                <a:lnTo>
                  <a:pt x="287654" y="25970"/>
                </a:lnTo>
                <a:lnTo>
                  <a:pt x="5714" y="25970"/>
                </a:lnTo>
                <a:lnTo>
                  <a:pt x="1904" y="22160"/>
                </a:lnTo>
                <a:lnTo>
                  <a:pt x="1904" y="20255"/>
                </a:lnTo>
                <a:lnTo>
                  <a:pt x="952" y="19303"/>
                </a:lnTo>
                <a:lnTo>
                  <a:pt x="952" y="18350"/>
                </a:lnTo>
                <a:lnTo>
                  <a:pt x="0" y="17398"/>
                </a:lnTo>
                <a:lnTo>
                  <a:pt x="0" y="11683"/>
                </a:lnTo>
                <a:lnTo>
                  <a:pt x="952" y="10730"/>
                </a:lnTo>
                <a:lnTo>
                  <a:pt x="952" y="9778"/>
                </a:lnTo>
                <a:lnTo>
                  <a:pt x="1904" y="8825"/>
                </a:lnTo>
                <a:lnTo>
                  <a:pt x="1904" y="7873"/>
                </a:lnTo>
                <a:lnTo>
                  <a:pt x="3809" y="5968"/>
                </a:lnTo>
                <a:lnTo>
                  <a:pt x="3809" y="5015"/>
                </a:lnTo>
                <a:lnTo>
                  <a:pt x="5714" y="3110"/>
                </a:lnTo>
                <a:lnTo>
                  <a:pt x="287654" y="3110"/>
                </a:lnTo>
                <a:lnTo>
                  <a:pt x="295513" y="2961"/>
                </a:lnTo>
                <a:lnTo>
                  <a:pt x="311229" y="2306"/>
                </a:lnTo>
                <a:lnTo>
                  <a:pt x="319087" y="2158"/>
                </a:lnTo>
                <a:lnTo>
                  <a:pt x="409574" y="2158"/>
                </a:lnTo>
                <a:lnTo>
                  <a:pt x="416867" y="2009"/>
                </a:lnTo>
                <a:lnTo>
                  <a:pt x="431809" y="1354"/>
                </a:lnTo>
                <a:lnTo>
                  <a:pt x="439102" y="1205"/>
                </a:lnTo>
                <a:lnTo>
                  <a:pt x="1631632" y="1205"/>
                </a:lnTo>
                <a:lnTo>
                  <a:pt x="1643017" y="922"/>
                </a:lnTo>
                <a:lnTo>
                  <a:pt x="1655564" y="372"/>
                </a:lnTo>
                <a:lnTo>
                  <a:pt x="1666860" y="0"/>
                </a:lnTo>
                <a:lnTo>
                  <a:pt x="1674494" y="253"/>
                </a:lnTo>
                <a:lnTo>
                  <a:pt x="1669732" y="253"/>
                </a:lnTo>
                <a:lnTo>
                  <a:pt x="1667827" y="2158"/>
                </a:lnTo>
                <a:lnTo>
                  <a:pt x="1665922" y="3110"/>
                </a:lnTo>
                <a:lnTo>
                  <a:pt x="1664017" y="5015"/>
                </a:lnTo>
                <a:lnTo>
                  <a:pt x="1663064" y="6920"/>
                </a:lnTo>
                <a:lnTo>
                  <a:pt x="1662112" y="7873"/>
                </a:lnTo>
                <a:lnTo>
                  <a:pt x="1661159" y="9778"/>
                </a:lnTo>
                <a:lnTo>
                  <a:pt x="1660207" y="10730"/>
                </a:lnTo>
                <a:lnTo>
                  <a:pt x="1660207" y="18350"/>
                </a:lnTo>
                <a:lnTo>
                  <a:pt x="1661159" y="20255"/>
                </a:lnTo>
                <a:lnTo>
                  <a:pt x="1663064" y="22160"/>
                </a:lnTo>
                <a:lnTo>
                  <a:pt x="1664017" y="24065"/>
                </a:lnTo>
                <a:lnTo>
                  <a:pt x="1665922" y="25970"/>
                </a:lnTo>
                <a:lnTo>
                  <a:pt x="1667827" y="26923"/>
                </a:lnTo>
                <a:lnTo>
                  <a:pt x="1669590" y="28685"/>
                </a:lnTo>
                <a:close/>
              </a:path>
              <a:path w="1689100" h="29210">
                <a:moveTo>
                  <a:pt x="80009" y="1205"/>
                </a:moveTo>
                <a:lnTo>
                  <a:pt x="11429" y="1205"/>
                </a:lnTo>
                <a:lnTo>
                  <a:pt x="14287" y="253"/>
                </a:lnTo>
                <a:lnTo>
                  <a:pt x="80009" y="1205"/>
                </a:lnTo>
                <a:close/>
              </a:path>
              <a:path w="1689100" h="29210">
                <a:moveTo>
                  <a:pt x="1677352" y="28828"/>
                </a:moveTo>
                <a:lnTo>
                  <a:pt x="1674494" y="28828"/>
                </a:lnTo>
                <a:lnTo>
                  <a:pt x="1669583" y="28679"/>
                </a:lnTo>
                <a:lnTo>
                  <a:pt x="1667827" y="26923"/>
                </a:lnTo>
                <a:lnTo>
                  <a:pt x="1665922" y="25970"/>
                </a:lnTo>
                <a:lnTo>
                  <a:pt x="1664017" y="24065"/>
                </a:lnTo>
                <a:lnTo>
                  <a:pt x="1663064" y="22160"/>
                </a:lnTo>
                <a:lnTo>
                  <a:pt x="1661159" y="20255"/>
                </a:lnTo>
                <a:lnTo>
                  <a:pt x="1660207" y="18350"/>
                </a:lnTo>
                <a:lnTo>
                  <a:pt x="1660207" y="10730"/>
                </a:lnTo>
                <a:lnTo>
                  <a:pt x="1661159" y="9778"/>
                </a:lnTo>
                <a:lnTo>
                  <a:pt x="1662112" y="7873"/>
                </a:lnTo>
                <a:lnTo>
                  <a:pt x="1663064" y="6920"/>
                </a:lnTo>
                <a:lnTo>
                  <a:pt x="1664017" y="5015"/>
                </a:lnTo>
                <a:lnTo>
                  <a:pt x="1665922" y="3110"/>
                </a:lnTo>
                <a:lnTo>
                  <a:pt x="1667827" y="2158"/>
                </a:lnTo>
                <a:lnTo>
                  <a:pt x="1669732" y="253"/>
                </a:lnTo>
                <a:lnTo>
                  <a:pt x="1677352" y="253"/>
                </a:lnTo>
                <a:lnTo>
                  <a:pt x="1679257" y="1205"/>
                </a:lnTo>
                <a:lnTo>
                  <a:pt x="1680209" y="1205"/>
                </a:lnTo>
                <a:lnTo>
                  <a:pt x="1682114" y="2158"/>
                </a:lnTo>
                <a:lnTo>
                  <a:pt x="1687829" y="7873"/>
                </a:lnTo>
                <a:lnTo>
                  <a:pt x="1687829" y="8825"/>
                </a:lnTo>
                <a:lnTo>
                  <a:pt x="1688782" y="10730"/>
                </a:lnTo>
                <a:lnTo>
                  <a:pt x="1688782" y="18350"/>
                </a:lnTo>
                <a:lnTo>
                  <a:pt x="1687829" y="20255"/>
                </a:lnTo>
                <a:lnTo>
                  <a:pt x="1687829" y="21208"/>
                </a:lnTo>
                <a:lnTo>
                  <a:pt x="1686877" y="23113"/>
                </a:lnTo>
                <a:lnTo>
                  <a:pt x="1685924" y="24065"/>
                </a:lnTo>
                <a:lnTo>
                  <a:pt x="1684019" y="25018"/>
                </a:lnTo>
                <a:lnTo>
                  <a:pt x="1682114" y="26923"/>
                </a:lnTo>
                <a:lnTo>
                  <a:pt x="1680209" y="27875"/>
                </a:lnTo>
                <a:lnTo>
                  <a:pt x="1679257" y="27875"/>
                </a:lnTo>
                <a:lnTo>
                  <a:pt x="1677352" y="28828"/>
                </a:lnTo>
                <a:close/>
              </a:path>
              <a:path w="1689100" h="29210">
                <a:moveTo>
                  <a:pt x="1680209" y="1205"/>
                </a:moveTo>
                <a:lnTo>
                  <a:pt x="1679257" y="1205"/>
                </a:lnTo>
                <a:lnTo>
                  <a:pt x="1677352" y="253"/>
                </a:lnTo>
                <a:lnTo>
                  <a:pt x="1679257" y="253"/>
                </a:lnTo>
                <a:lnTo>
                  <a:pt x="1680209" y="1205"/>
                </a:lnTo>
                <a:close/>
              </a:path>
              <a:path w="1689100" h="29210">
                <a:moveTo>
                  <a:pt x="255269" y="3110"/>
                </a:moveTo>
                <a:lnTo>
                  <a:pt x="6667" y="3110"/>
                </a:lnTo>
                <a:lnTo>
                  <a:pt x="7619" y="2158"/>
                </a:lnTo>
                <a:lnTo>
                  <a:pt x="8572" y="2158"/>
                </a:lnTo>
                <a:lnTo>
                  <a:pt x="9524" y="1205"/>
                </a:lnTo>
                <a:lnTo>
                  <a:pt x="170497" y="1205"/>
                </a:lnTo>
                <a:lnTo>
                  <a:pt x="181823" y="1354"/>
                </a:lnTo>
                <a:lnTo>
                  <a:pt x="206260" y="2009"/>
                </a:lnTo>
                <a:lnTo>
                  <a:pt x="227811" y="2306"/>
                </a:lnTo>
                <a:lnTo>
                  <a:pt x="246117" y="2961"/>
                </a:lnTo>
                <a:lnTo>
                  <a:pt x="255269" y="3110"/>
                </a:lnTo>
                <a:close/>
              </a:path>
              <a:path w="1689100" h="29210">
                <a:moveTo>
                  <a:pt x="1687829" y="7873"/>
                </a:moveTo>
                <a:lnTo>
                  <a:pt x="1683067" y="3110"/>
                </a:lnTo>
                <a:lnTo>
                  <a:pt x="1684972" y="4063"/>
                </a:lnTo>
                <a:lnTo>
                  <a:pt x="1686877" y="5968"/>
                </a:lnTo>
                <a:lnTo>
                  <a:pt x="1687829" y="7873"/>
                </a:lnTo>
                <a:close/>
              </a:path>
              <a:path w="1689100" h="29210">
                <a:moveTo>
                  <a:pt x="1688782" y="10730"/>
                </a:moveTo>
                <a:lnTo>
                  <a:pt x="1687829" y="8825"/>
                </a:lnTo>
                <a:lnTo>
                  <a:pt x="1687829" y="7873"/>
                </a:lnTo>
                <a:lnTo>
                  <a:pt x="1688782" y="9778"/>
                </a:lnTo>
                <a:lnTo>
                  <a:pt x="1688782" y="10730"/>
                </a:lnTo>
                <a:close/>
              </a:path>
              <a:path w="1689100" h="29210">
                <a:moveTo>
                  <a:pt x="1686877" y="23113"/>
                </a:moveTo>
                <a:lnTo>
                  <a:pt x="1687829" y="21208"/>
                </a:lnTo>
                <a:lnTo>
                  <a:pt x="1687829" y="20255"/>
                </a:lnTo>
                <a:lnTo>
                  <a:pt x="1688782" y="18350"/>
                </a:lnTo>
                <a:lnTo>
                  <a:pt x="1688782" y="20255"/>
                </a:lnTo>
                <a:lnTo>
                  <a:pt x="1687829" y="22160"/>
                </a:lnTo>
                <a:lnTo>
                  <a:pt x="1686877" y="23113"/>
                </a:lnTo>
                <a:close/>
              </a:path>
              <a:path w="1689100" h="29210">
                <a:moveTo>
                  <a:pt x="1683067" y="25970"/>
                </a:moveTo>
                <a:lnTo>
                  <a:pt x="1684019" y="25018"/>
                </a:lnTo>
                <a:lnTo>
                  <a:pt x="1685924" y="24065"/>
                </a:lnTo>
                <a:lnTo>
                  <a:pt x="1684972" y="25018"/>
                </a:lnTo>
                <a:lnTo>
                  <a:pt x="1683067" y="25970"/>
                </a:lnTo>
                <a:close/>
              </a:path>
              <a:path w="1689100" h="29210">
                <a:moveTo>
                  <a:pt x="14287" y="28828"/>
                </a:moveTo>
                <a:lnTo>
                  <a:pt x="9524" y="28828"/>
                </a:lnTo>
                <a:lnTo>
                  <a:pt x="6667" y="25970"/>
                </a:lnTo>
                <a:lnTo>
                  <a:pt x="255269" y="25970"/>
                </a:lnTo>
                <a:lnTo>
                  <a:pt x="246117" y="26119"/>
                </a:lnTo>
                <a:lnTo>
                  <a:pt x="227811" y="26774"/>
                </a:lnTo>
                <a:lnTo>
                  <a:pt x="206260" y="27071"/>
                </a:lnTo>
                <a:lnTo>
                  <a:pt x="181823" y="27726"/>
                </a:lnTo>
                <a:lnTo>
                  <a:pt x="170497" y="27875"/>
                </a:lnTo>
                <a:lnTo>
                  <a:pt x="48577" y="27875"/>
                </a:lnTo>
                <a:lnTo>
                  <a:pt x="39201" y="28024"/>
                </a:lnTo>
                <a:lnTo>
                  <a:pt x="20448" y="28679"/>
                </a:lnTo>
                <a:lnTo>
                  <a:pt x="14287" y="28828"/>
                </a:lnTo>
                <a:close/>
              </a:path>
              <a:path w="1689100" h="29210">
                <a:moveTo>
                  <a:pt x="1679257" y="28828"/>
                </a:moveTo>
                <a:lnTo>
                  <a:pt x="1677352" y="28828"/>
                </a:lnTo>
                <a:lnTo>
                  <a:pt x="1679257" y="27875"/>
                </a:lnTo>
                <a:lnTo>
                  <a:pt x="1680209" y="27875"/>
                </a:lnTo>
                <a:lnTo>
                  <a:pt x="1679257" y="28828"/>
                </a:lnTo>
                <a:close/>
              </a:path>
              <a:path w="1689100" h="29210">
                <a:moveTo>
                  <a:pt x="1674494" y="28828"/>
                </a:moveTo>
                <a:lnTo>
                  <a:pt x="1669732" y="28828"/>
                </a:lnTo>
                <a:lnTo>
                  <a:pt x="1669590" y="28685"/>
                </a:lnTo>
                <a:lnTo>
                  <a:pt x="1674494" y="28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/>
          <p:cNvSpPr txBox="1"/>
          <p:nvPr/>
        </p:nvSpPr>
        <p:spPr>
          <a:xfrm>
            <a:off x="6781800" y="2222552"/>
            <a:ext cx="3229610" cy="9374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185" dirty="0">
                <a:latin typeface="Verdana"/>
                <a:cs typeface="Verdana"/>
              </a:rPr>
              <a:t>Y</a:t>
            </a:r>
            <a:r>
              <a:rPr sz="5650" spc="-465" dirty="0">
                <a:latin typeface="Verdana"/>
                <a:cs typeface="Verdana"/>
              </a:rPr>
              <a:t> </a:t>
            </a:r>
            <a:r>
              <a:rPr sz="5650" spc="-1330" dirty="0">
                <a:latin typeface="Verdana"/>
                <a:cs typeface="Verdana"/>
              </a:rPr>
              <a:t>=</a:t>
            </a:r>
            <a:r>
              <a:rPr sz="5650" spc="-465" dirty="0">
                <a:latin typeface="Verdana"/>
                <a:cs typeface="Verdana"/>
              </a:rPr>
              <a:t> </a:t>
            </a:r>
            <a:r>
              <a:rPr lang="en-US" sz="6000" b="1" dirty="0"/>
              <a:t>AB+C̅ </a:t>
            </a:r>
            <a:endParaRPr sz="5650" b="1" dirty="0">
              <a:latin typeface="Trebuchet MS"/>
              <a:cs typeface="Trebuchet MS"/>
            </a:endParaRPr>
          </a:p>
        </p:txBody>
      </p:sp>
      <p:sp>
        <p:nvSpPr>
          <p:cNvPr id="18" name="object 3"/>
          <p:cNvSpPr/>
          <p:nvPr/>
        </p:nvSpPr>
        <p:spPr>
          <a:xfrm>
            <a:off x="7837209" y="2164905"/>
            <a:ext cx="2014220" cy="34925"/>
          </a:xfrm>
          <a:custGeom>
            <a:avLst/>
            <a:gdLst/>
            <a:ahLst/>
            <a:cxnLst/>
            <a:rect l="l" t="t" r="r" b="b"/>
            <a:pathLst>
              <a:path w="2014220" h="34925">
                <a:moveTo>
                  <a:pt x="1991216" y="34211"/>
                </a:moveTo>
                <a:lnTo>
                  <a:pt x="1960642" y="33422"/>
                </a:lnTo>
                <a:lnTo>
                  <a:pt x="1945946" y="33245"/>
                </a:lnTo>
                <a:lnTo>
                  <a:pt x="488474" y="33245"/>
                </a:lnTo>
                <a:lnTo>
                  <a:pt x="479280" y="33067"/>
                </a:lnTo>
                <a:lnTo>
                  <a:pt x="461317" y="32286"/>
                </a:lnTo>
                <a:lnTo>
                  <a:pt x="452122" y="32109"/>
                </a:lnTo>
                <a:lnTo>
                  <a:pt x="380555" y="32109"/>
                </a:lnTo>
                <a:lnTo>
                  <a:pt x="371183" y="31931"/>
                </a:lnTo>
                <a:lnTo>
                  <a:pt x="352439" y="31150"/>
                </a:lnTo>
                <a:lnTo>
                  <a:pt x="343068" y="30973"/>
                </a:lnTo>
                <a:lnTo>
                  <a:pt x="6815" y="30972"/>
                </a:lnTo>
                <a:lnTo>
                  <a:pt x="2271" y="26429"/>
                </a:lnTo>
                <a:lnTo>
                  <a:pt x="2271" y="24157"/>
                </a:lnTo>
                <a:lnTo>
                  <a:pt x="1136" y="23021"/>
                </a:lnTo>
                <a:lnTo>
                  <a:pt x="1136" y="21885"/>
                </a:lnTo>
                <a:lnTo>
                  <a:pt x="0" y="20749"/>
                </a:lnTo>
                <a:lnTo>
                  <a:pt x="0" y="13933"/>
                </a:lnTo>
                <a:lnTo>
                  <a:pt x="1136" y="12797"/>
                </a:lnTo>
                <a:lnTo>
                  <a:pt x="1136" y="11661"/>
                </a:lnTo>
                <a:lnTo>
                  <a:pt x="2271" y="10525"/>
                </a:lnTo>
                <a:lnTo>
                  <a:pt x="2271" y="9389"/>
                </a:lnTo>
                <a:lnTo>
                  <a:pt x="4543" y="7117"/>
                </a:lnTo>
                <a:lnTo>
                  <a:pt x="4543" y="5981"/>
                </a:lnTo>
                <a:lnTo>
                  <a:pt x="6816" y="3709"/>
                </a:lnTo>
                <a:lnTo>
                  <a:pt x="343068" y="3709"/>
                </a:lnTo>
                <a:lnTo>
                  <a:pt x="352439" y="3532"/>
                </a:lnTo>
                <a:lnTo>
                  <a:pt x="371183" y="2751"/>
                </a:lnTo>
                <a:lnTo>
                  <a:pt x="380555" y="2573"/>
                </a:lnTo>
                <a:lnTo>
                  <a:pt x="488474" y="2573"/>
                </a:lnTo>
                <a:lnTo>
                  <a:pt x="497172" y="2396"/>
                </a:lnTo>
                <a:lnTo>
                  <a:pt x="514992" y="1615"/>
                </a:lnTo>
                <a:lnTo>
                  <a:pt x="523690" y="1437"/>
                </a:lnTo>
                <a:lnTo>
                  <a:pt x="1945946" y="1437"/>
                </a:lnTo>
                <a:lnTo>
                  <a:pt x="1959524" y="1100"/>
                </a:lnTo>
                <a:lnTo>
                  <a:pt x="1974487" y="443"/>
                </a:lnTo>
                <a:lnTo>
                  <a:pt x="1987959" y="0"/>
                </a:lnTo>
                <a:lnTo>
                  <a:pt x="1997065" y="301"/>
                </a:lnTo>
                <a:lnTo>
                  <a:pt x="1991385" y="301"/>
                </a:lnTo>
                <a:lnTo>
                  <a:pt x="1989113" y="2573"/>
                </a:lnTo>
                <a:lnTo>
                  <a:pt x="1986841" y="3709"/>
                </a:lnTo>
                <a:lnTo>
                  <a:pt x="1984569" y="5981"/>
                </a:lnTo>
                <a:lnTo>
                  <a:pt x="1983433" y="8253"/>
                </a:lnTo>
                <a:lnTo>
                  <a:pt x="1982298" y="9389"/>
                </a:lnTo>
                <a:lnTo>
                  <a:pt x="1981161" y="11661"/>
                </a:lnTo>
                <a:lnTo>
                  <a:pt x="1980025" y="12797"/>
                </a:lnTo>
                <a:lnTo>
                  <a:pt x="1980025" y="21885"/>
                </a:lnTo>
                <a:lnTo>
                  <a:pt x="1981161" y="24157"/>
                </a:lnTo>
                <a:lnTo>
                  <a:pt x="1983433" y="26429"/>
                </a:lnTo>
                <a:lnTo>
                  <a:pt x="1984569" y="28701"/>
                </a:lnTo>
                <a:lnTo>
                  <a:pt x="1986841" y="30973"/>
                </a:lnTo>
                <a:lnTo>
                  <a:pt x="1989113" y="32109"/>
                </a:lnTo>
                <a:lnTo>
                  <a:pt x="1991216" y="34211"/>
                </a:lnTo>
                <a:close/>
              </a:path>
              <a:path w="2014220" h="34925">
                <a:moveTo>
                  <a:pt x="95422" y="1437"/>
                </a:moveTo>
                <a:lnTo>
                  <a:pt x="13631" y="1437"/>
                </a:lnTo>
                <a:lnTo>
                  <a:pt x="17040" y="301"/>
                </a:lnTo>
                <a:lnTo>
                  <a:pt x="95422" y="1437"/>
                </a:lnTo>
                <a:close/>
              </a:path>
              <a:path w="2014220" h="34925">
                <a:moveTo>
                  <a:pt x="2000473" y="34381"/>
                </a:moveTo>
                <a:lnTo>
                  <a:pt x="1997065" y="34381"/>
                </a:lnTo>
                <a:lnTo>
                  <a:pt x="1991208" y="34203"/>
                </a:lnTo>
                <a:lnTo>
                  <a:pt x="1989113" y="32109"/>
                </a:lnTo>
                <a:lnTo>
                  <a:pt x="1986841" y="30972"/>
                </a:lnTo>
                <a:lnTo>
                  <a:pt x="1984569" y="28701"/>
                </a:lnTo>
                <a:lnTo>
                  <a:pt x="1983433" y="26429"/>
                </a:lnTo>
                <a:lnTo>
                  <a:pt x="1981161" y="24157"/>
                </a:lnTo>
                <a:lnTo>
                  <a:pt x="1980025" y="21885"/>
                </a:lnTo>
                <a:lnTo>
                  <a:pt x="1980025" y="12797"/>
                </a:lnTo>
                <a:lnTo>
                  <a:pt x="1981161" y="11661"/>
                </a:lnTo>
                <a:lnTo>
                  <a:pt x="1982298" y="9389"/>
                </a:lnTo>
                <a:lnTo>
                  <a:pt x="1983433" y="8253"/>
                </a:lnTo>
                <a:lnTo>
                  <a:pt x="1984569" y="5981"/>
                </a:lnTo>
                <a:lnTo>
                  <a:pt x="1986842" y="3709"/>
                </a:lnTo>
                <a:lnTo>
                  <a:pt x="1989113" y="2573"/>
                </a:lnTo>
                <a:lnTo>
                  <a:pt x="1991385" y="301"/>
                </a:lnTo>
                <a:lnTo>
                  <a:pt x="2000473" y="301"/>
                </a:lnTo>
                <a:lnTo>
                  <a:pt x="2002745" y="1437"/>
                </a:lnTo>
                <a:lnTo>
                  <a:pt x="2003881" y="1437"/>
                </a:lnTo>
                <a:lnTo>
                  <a:pt x="2006153" y="2573"/>
                </a:lnTo>
                <a:lnTo>
                  <a:pt x="2012969" y="9389"/>
                </a:lnTo>
                <a:lnTo>
                  <a:pt x="2012969" y="10525"/>
                </a:lnTo>
                <a:lnTo>
                  <a:pt x="2014105" y="12797"/>
                </a:lnTo>
                <a:lnTo>
                  <a:pt x="2014105" y="21885"/>
                </a:lnTo>
                <a:lnTo>
                  <a:pt x="2012969" y="24157"/>
                </a:lnTo>
                <a:lnTo>
                  <a:pt x="2012969" y="25293"/>
                </a:lnTo>
                <a:lnTo>
                  <a:pt x="2011833" y="27565"/>
                </a:lnTo>
                <a:lnTo>
                  <a:pt x="2010697" y="28701"/>
                </a:lnTo>
                <a:lnTo>
                  <a:pt x="2008425" y="29837"/>
                </a:lnTo>
                <a:lnTo>
                  <a:pt x="2006153" y="32109"/>
                </a:lnTo>
                <a:lnTo>
                  <a:pt x="2003881" y="33245"/>
                </a:lnTo>
                <a:lnTo>
                  <a:pt x="2002745" y="33245"/>
                </a:lnTo>
                <a:lnTo>
                  <a:pt x="2000473" y="34381"/>
                </a:lnTo>
                <a:close/>
              </a:path>
              <a:path w="2014220" h="34925">
                <a:moveTo>
                  <a:pt x="2003881" y="1437"/>
                </a:moveTo>
                <a:lnTo>
                  <a:pt x="2002745" y="1437"/>
                </a:lnTo>
                <a:lnTo>
                  <a:pt x="2000473" y="301"/>
                </a:lnTo>
                <a:lnTo>
                  <a:pt x="2002745" y="301"/>
                </a:lnTo>
                <a:lnTo>
                  <a:pt x="2003881" y="1437"/>
                </a:lnTo>
                <a:close/>
              </a:path>
              <a:path w="2014220" h="34925">
                <a:moveTo>
                  <a:pt x="304444" y="3709"/>
                </a:moveTo>
                <a:lnTo>
                  <a:pt x="7951" y="3709"/>
                </a:lnTo>
                <a:lnTo>
                  <a:pt x="9088" y="2573"/>
                </a:lnTo>
                <a:lnTo>
                  <a:pt x="10223" y="2573"/>
                </a:lnTo>
                <a:lnTo>
                  <a:pt x="11359" y="1437"/>
                </a:lnTo>
                <a:lnTo>
                  <a:pt x="203341" y="1437"/>
                </a:lnTo>
                <a:lnTo>
                  <a:pt x="216849" y="1615"/>
                </a:lnTo>
                <a:lnTo>
                  <a:pt x="245994" y="2396"/>
                </a:lnTo>
                <a:lnTo>
                  <a:pt x="271696" y="2751"/>
                </a:lnTo>
                <a:lnTo>
                  <a:pt x="293528" y="3532"/>
                </a:lnTo>
                <a:lnTo>
                  <a:pt x="304444" y="3709"/>
                </a:lnTo>
                <a:close/>
              </a:path>
              <a:path w="2014220" h="34925">
                <a:moveTo>
                  <a:pt x="2012969" y="9389"/>
                </a:moveTo>
                <a:lnTo>
                  <a:pt x="2007289" y="3709"/>
                </a:lnTo>
                <a:lnTo>
                  <a:pt x="2009562" y="4845"/>
                </a:lnTo>
                <a:lnTo>
                  <a:pt x="2011833" y="7117"/>
                </a:lnTo>
                <a:lnTo>
                  <a:pt x="2012969" y="9389"/>
                </a:lnTo>
                <a:close/>
              </a:path>
              <a:path w="2014220" h="34925">
                <a:moveTo>
                  <a:pt x="2014105" y="12797"/>
                </a:moveTo>
                <a:lnTo>
                  <a:pt x="2012969" y="10525"/>
                </a:lnTo>
                <a:lnTo>
                  <a:pt x="2012969" y="9389"/>
                </a:lnTo>
                <a:lnTo>
                  <a:pt x="2014105" y="11661"/>
                </a:lnTo>
                <a:lnTo>
                  <a:pt x="2014105" y="12797"/>
                </a:lnTo>
                <a:close/>
              </a:path>
              <a:path w="2014220" h="34925">
                <a:moveTo>
                  <a:pt x="2011170" y="28228"/>
                </a:moveTo>
                <a:lnTo>
                  <a:pt x="2011833" y="27565"/>
                </a:lnTo>
                <a:lnTo>
                  <a:pt x="2012969" y="25293"/>
                </a:lnTo>
                <a:lnTo>
                  <a:pt x="2012969" y="24157"/>
                </a:lnTo>
                <a:lnTo>
                  <a:pt x="2014105" y="21885"/>
                </a:lnTo>
                <a:lnTo>
                  <a:pt x="2014105" y="24157"/>
                </a:lnTo>
                <a:lnTo>
                  <a:pt x="2012969" y="26429"/>
                </a:lnTo>
                <a:lnTo>
                  <a:pt x="2011170" y="28228"/>
                </a:lnTo>
                <a:close/>
              </a:path>
              <a:path w="2014220" h="34925">
                <a:moveTo>
                  <a:pt x="2007290" y="30972"/>
                </a:moveTo>
                <a:lnTo>
                  <a:pt x="2008425" y="29837"/>
                </a:lnTo>
                <a:lnTo>
                  <a:pt x="2010697" y="28701"/>
                </a:lnTo>
                <a:lnTo>
                  <a:pt x="2011170" y="28228"/>
                </a:lnTo>
                <a:lnTo>
                  <a:pt x="2009562" y="29837"/>
                </a:lnTo>
                <a:lnTo>
                  <a:pt x="2007290" y="30972"/>
                </a:lnTo>
                <a:close/>
              </a:path>
              <a:path w="2014220" h="34925">
                <a:moveTo>
                  <a:pt x="17040" y="34381"/>
                </a:moveTo>
                <a:lnTo>
                  <a:pt x="11359" y="34381"/>
                </a:lnTo>
                <a:lnTo>
                  <a:pt x="7951" y="30973"/>
                </a:lnTo>
                <a:lnTo>
                  <a:pt x="304444" y="30973"/>
                </a:lnTo>
                <a:lnTo>
                  <a:pt x="293528" y="31150"/>
                </a:lnTo>
                <a:lnTo>
                  <a:pt x="271696" y="31931"/>
                </a:lnTo>
                <a:lnTo>
                  <a:pt x="245994" y="32286"/>
                </a:lnTo>
                <a:lnTo>
                  <a:pt x="216849" y="33067"/>
                </a:lnTo>
                <a:lnTo>
                  <a:pt x="203341" y="33245"/>
                </a:lnTo>
                <a:lnTo>
                  <a:pt x="57935" y="33245"/>
                </a:lnTo>
                <a:lnTo>
                  <a:pt x="46753" y="33422"/>
                </a:lnTo>
                <a:lnTo>
                  <a:pt x="24388" y="34203"/>
                </a:lnTo>
                <a:lnTo>
                  <a:pt x="17040" y="34381"/>
                </a:lnTo>
                <a:close/>
              </a:path>
              <a:path w="2014220" h="34925">
                <a:moveTo>
                  <a:pt x="2002745" y="34381"/>
                </a:moveTo>
                <a:lnTo>
                  <a:pt x="2000473" y="34381"/>
                </a:lnTo>
                <a:lnTo>
                  <a:pt x="2002745" y="33245"/>
                </a:lnTo>
                <a:lnTo>
                  <a:pt x="2003881" y="33245"/>
                </a:lnTo>
                <a:lnTo>
                  <a:pt x="2002745" y="34381"/>
                </a:lnTo>
                <a:close/>
              </a:path>
              <a:path w="2014220" h="34925">
                <a:moveTo>
                  <a:pt x="1997065" y="34381"/>
                </a:moveTo>
                <a:lnTo>
                  <a:pt x="1991385" y="34381"/>
                </a:lnTo>
                <a:lnTo>
                  <a:pt x="1991216" y="34211"/>
                </a:lnTo>
                <a:lnTo>
                  <a:pt x="1997065" y="34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96769" y="2240280"/>
            <a:ext cx="4191635" cy="8046720"/>
          </a:xfrm>
          <a:custGeom>
            <a:avLst/>
            <a:gdLst/>
            <a:ahLst/>
            <a:cxnLst/>
            <a:rect l="l" t="t" r="r" b="b"/>
            <a:pathLst>
              <a:path w="4191634" h="8046720">
                <a:moveTo>
                  <a:pt x="4191230" y="8046718"/>
                </a:moveTo>
                <a:lnTo>
                  <a:pt x="0" y="8046718"/>
                </a:lnTo>
                <a:lnTo>
                  <a:pt x="4184" y="7992444"/>
                </a:lnTo>
                <a:lnTo>
                  <a:pt x="12181" y="7898642"/>
                </a:lnTo>
                <a:lnTo>
                  <a:pt x="20921" y="7805053"/>
                </a:lnTo>
                <a:lnTo>
                  <a:pt x="30403" y="7711682"/>
                </a:lnTo>
                <a:lnTo>
                  <a:pt x="40624" y="7618531"/>
                </a:lnTo>
                <a:lnTo>
                  <a:pt x="51580" y="7525603"/>
                </a:lnTo>
                <a:lnTo>
                  <a:pt x="63269" y="7432901"/>
                </a:lnTo>
                <a:lnTo>
                  <a:pt x="75687" y="7340429"/>
                </a:lnTo>
                <a:lnTo>
                  <a:pt x="88832" y="7248189"/>
                </a:lnTo>
                <a:lnTo>
                  <a:pt x="102700" y="7156184"/>
                </a:lnTo>
                <a:lnTo>
                  <a:pt x="117289" y="7064417"/>
                </a:lnTo>
                <a:lnTo>
                  <a:pt x="132596" y="6972891"/>
                </a:lnTo>
                <a:lnTo>
                  <a:pt x="148617" y="6881609"/>
                </a:lnTo>
                <a:lnTo>
                  <a:pt x="165350" y="6790575"/>
                </a:lnTo>
                <a:lnTo>
                  <a:pt x="182792" y="6699790"/>
                </a:lnTo>
                <a:lnTo>
                  <a:pt x="200939" y="6609259"/>
                </a:lnTo>
                <a:lnTo>
                  <a:pt x="219789" y="6518983"/>
                </a:lnTo>
                <a:lnTo>
                  <a:pt x="239339" y="6428966"/>
                </a:lnTo>
                <a:lnTo>
                  <a:pt x="259586" y="6339212"/>
                </a:lnTo>
                <a:lnTo>
                  <a:pt x="280526" y="6249722"/>
                </a:lnTo>
                <a:lnTo>
                  <a:pt x="302157" y="6160500"/>
                </a:lnTo>
                <a:lnTo>
                  <a:pt x="324477" y="6071549"/>
                </a:lnTo>
                <a:lnTo>
                  <a:pt x="347481" y="5982872"/>
                </a:lnTo>
                <a:lnTo>
                  <a:pt x="371166" y="5894472"/>
                </a:lnTo>
                <a:lnTo>
                  <a:pt x="395531" y="5806351"/>
                </a:lnTo>
                <a:lnTo>
                  <a:pt x="420572" y="5718514"/>
                </a:lnTo>
                <a:lnTo>
                  <a:pt x="446286" y="5630962"/>
                </a:lnTo>
                <a:lnTo>
                  <a:pt x="472669" y="5543699"/>
                </a:lnTo>
                <a:lnTo>
                  <a:pt x="499720" y="5456727"/>
                </a:lnTo>
                <a:lnTo>
                  <a:pt x="527435" y="5370051"/>
                </a:lnTo>
                <a:lnTo>
                  <a:pt x="555810" y="5283672"/>
                </a:lnTo>
                <a:lnTo>
                  <a:pt x="584844" y="5197593"/>
                </a:lnTo>
                <a:lnTo>
                  <a:pt x="614533" y="5111819"/>
                </a:lnTo>
                <a:lnTo>
                  <a:pt x="644874" y="5026351"/>
                </a:lnTo>
                <a:lnTo>
                  <a:pt x="675864" y="4941192"/>
                </a:lnTo>
                <a:lnTo>
                  <a:pt x="707501" y="4856347"/>
                </a:lnTo>
                <a:lnTo>
                  <a:pt x="739780" y="4771816"/>
                </a:lnTo>
                <a:lnTo>
                  <a:pt x="772700" y="4687605"/>
                </a:lnTo>
                <a:lnTo>
                  <a:pt x="806257" y="4603714"/>
                </a:lnTo>
                <a:lnTo>
                  <a:pt x="840448" y="4520149"/>
                </a:lnTo>
                <a:lnTo>
                  <a:pt x="875270" y="4436911"/>
                </a:lnTo>
                <a:lnTo>
                  <a:pt x="910721" y="4354003"/>
                </a:lnTo>
                <a:lnTo>
                  <a:pt x="946797" y="4271428"/>
                </a:lnTo>
                <a:lnTo>
                  <a:pt x="983495" y="4189190"/>
                </a:lnTo>
                <a:lnTo>
                  <a:pt x="1020813" y="4107292"/>
                </a:lnTo>
                <a:lnTo>
                  <a:pt x="1058747" y="4025736"/>
                </a:lnTo>
                <a:lnTo>
                  <a:pt x="1097294" y="3944525"/>
                </a:lnTo>
                <a:lnTo>
                  <a:pt x="1136452" y="3863662"/>
                </a:lnTo>
                <a:lnTo>
                  <a:pt x="1176217" y="3783151"/>
                </a:lnTo>
                <a:lnTo>
                  <a:pt x="1216587" y="3702994"/>
                </a:lnTo>
                <a:lnTo>
                  <a:pt x="1257558" y="3623195"/>
                </a:lnTo>
                <a:lnTo>
                  <a:pt x="1299128" y="3543755"/>
                </a:lnTo>
                <a:lnTo>
                  <a:pt x="1341293" y="3464679"/>
                </a:lnTo>
                <a:lnTo>
                  <a:pt x="1384051" y="3385969"/>
                </a:lnTo>
                <a:lnTo>
                  <a:pt x="1427398" y="3307628"/>
                </a:lnTo>
                <a:lnTo>
                  <a:pt x="1471332" y="3229659"/>
                </a:lnTo>
                <a:lnTo>
                  <a:pt x="1515849" y="3152066"/>
                </a:lnTo>
                <a:lnTo>
                  <a:pt x="1560947" y="3074850"/>
                </a:lnTo>
                <a:lnTo>
                  <a:pt x="1606623" y="2998016"/>
                </a:lnTo>
                <a:lnTo>
                  <a:pt x="1652874" y="2921566"/>
                </a:lnTo>
                <a:lnTo>
                  <a:pt x="1699696" y="2845502"/>
                </a:lnTo>
                <a:lnTo>
                  <a:pt x="1747087" y="2769829"/>
                </a:lnTo>
                <a:lnTo>
                  <a:pt x="1795043" y="2694549"/>
                </a:lnTo>
                <a:lnTo>
                  <a:pt x="1843562" y="2619664"/>
                </a:lnTo>
                <a:lnTo>
                  <a:pt x="1892642" y="2545179"/>
                </a:lnTo>
                <a:lnTo>
                  <a:pt x="1942278" y="2471096"/>
                </a:lnTo>
                <a:lnTo>
                  <a:pt x="1992467" y="2397417"/>
                </a:lnTo>
                <a:lnTo>
                  <a:pt x="2043208" y="2324146"/>
                </a:lnTo>
                <a:lnTo>
                  <a:pt x="2094496" y="2251287"/>
                </a:lnTo>
                <a:lnTo>
                  <a:pt x="2146330" y="2178841"/>
                </a:lnTo>
                <a:lnTo>
                  <a:pt x="2198705" y="2106812"/>
                </a:lnTo>
                <a:lnTo>
                  <a:pt x="2251619" y="2035202"/>
                </a:lnTo>
                <a:lnTo>
                  <a:pt x="2305069" y="1964016"/>
                </a:lnTo>
                <a:lnTo>
                  <a:pt x="2359053" y="1893255"/>
                </a:lnTo>
                <a:lnTo>
                  <a:pt x="2413566" y="1822923"/>
                </a:lnTo>
                <a:lnTo>
                  <a:pt x="2468606" y="1753023"/>
                </a:lnTo>
                <a:lnTo>
                  <a:pt x="2524170" y="1683557"/>
                </a:lnTo>
                <a:lnTo>
                  <a:pt x="2580255" y="1614529"/>
                </a:lnTo>
                <a:lnTo>
                  <a:pt x="2636859" y="1545942"/>
                </a:lnTo>
                <a:lnTo>
                  <a:pt x="2693977" y="1477798"/>
                </a:lnTo>
                <a:lnTo>
                  <a:pt x="2751608" y="1410101"/>
                </a:lnTo>
                <a:lnTo>
                  <a:pt x="2809747" y="1342854"/>
                </a:lnTo>
                <a:lnTo>
                  <a:pt x="2868393" y="1276059"/>
                </a:lnTo>
                <a:lnTo>
                  <a:pt x="2927542" y="1209719"/>
                </a:lnTo>
                <a:lnTo>
                  <a:pt x="2987192" y="1143839"/>
                </a:lnTo>
                <a:lnTo>
                  <a:pt x="3047338" y="1078419"/>
                </a:lnTo>
                <a:lnTo>
                  <a:pt x="3107979" y="1013464"/>
                </a:lnTo>
                <a:lnTo>
                  <a:pt x="3169111" y="948977"/>
                </a:lnTo>
                <a:lnTo>
                  <a:pt x="3230731" y="884960"/>
                </a:lnTo>
                <a:lnTo>
                  <a:pt x="3292837" y="821416"/>
                </a:lnTo>
                <a:lnTo>
                  <a:pt x="3355425" y="758349"/>
                </a:lnTo>
                <a:lnTo>
                  <a:pt x="3418493" y="695761"/>
                </a:lnTo>
                <a:lnTo>
                  <a:pt x="3482036" y="633656"/>
                </a:lnTo>
                <a:lnTo>
                  <a:pt x="3546054" y="572036"/>
                </a:lnTo>
                <a:lnTo>
                  <a:pt x="3610541" y="510904"/>
                </a:lnTo>
                <a:lnTo>
                  <a:pt x="3675496" y="450263"/>
                </a:lnTo>
                <a:lnTo>
                  <a:pt x="3740916" y="390117"/>
                </a:lnTo>
                <a:lnTo>
                  <a:pt x="3806797" y="330468"/>
                </a:lnTo>
                <a:lnTo>
                  <a:pt x="3873137" y="271319"/>
                </a:lnTo>
                <a:lnTo>
                  <a:pt x="3939932" y="212673"/>
                </a:lnTo>
                <a:lnTo>
                  <a:pt x="4007179" y="154534"/>
                </a:lnTo>
                <a:lnTo>
                  <a:pt x="4074877" y="96903"/>
                </a:lnTo>
                <a:lnTo>
                  <a:pt x="4143021" y="39785"/>
                </a:lnTo>
                <a:lnTo>
                  <a:pt x="4191230" y="0"/>
                </a:lnTo>
                <a:lnTo>
                  <a:pt x="4191230" y="8046718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37209" y="2164905"/>
            <a:ext cx="2014220" cy="34925"/>
          </a:xfrm>
          <a:custGeom>
            <a:avLst/>
            <a:gdLst/>
            <a:ahLst/>
            <a:cxnLst/>
            <a:rect l="l" t="t" r="r" b="b"/>
            <a:pathLst>
              <a:path w="2014220" h="34925">
                <a:moveTo>
                  <a:pt x="1991216" y="34211"/>
                </a:moveTo>
                <a:lnTo>
                  <a:pt x="1960642" y="33422"/>
                </a:lnTo>
                <a:lnTo>
                  <a:pt x="1945946" y="33245"/>
                </a:lnTo>
                <a:lnTo>
                  <a:pt x="488474" y="33245"/>
                </a:lnTo>
                <a:lnTo>
                  <a:pt x="479280" y="33067"/>
                </a:lnTo>
                <a:lnTo>
                  <a:pt x="461317" y="32286"/>
                </a:lnTo>
                <a:lnTo>
                  <a:pt x="452122" y="32109"/>
                </a:lnTo>
                <a:lnTo>
                  <a:pt x="380555" y="32109"/>
                </a:lnTo>
                <a:lnTo>
                  <a:pt x="371183" y="31931"/>
                </a:lnTo>
                <a:lnTo>
                  <a:pt x="352439" y="31150"/>
                </a:lnTo>
                <a:lnTo>
                  <a:pt x="343068" y="30973"/>
                </a:lnTo>
                <a:lnTo>
                  <a:pt x="6815" y="30972"/>
                </a:lnTo>
                <a:lnTo>
                  <a:pt x="2271" y="26429"/>
                </a:lnTo>
                <a:lnTo>
                  <a:pt x="2271" y="24157"/>
                </a:lnTo>
                <a:lnTo>
                  <a:pt x="1136" y="23021"/>
                </a:lnTo>
                <a:lnTo>
                  <a:pt x="1136" y="21885"/>
                </a:lnTo>
                <a:lnTo>
                  <a:pt x="0" y="20749"/>
                </a:lnTo>
                <a:lnTo>
                  <a:pt x="0" y="13933"/>
                </a:lnTo>
                <a:lnTo>
                  <a:pt x="1136" y="12797"/>
                </a:lnTo>
                <a:lnTo>
                  <a:pt x="1136" y="11661"/>
                </a:lnTo>
                <a:lnTo>
                  <a:pt x="2271" y="10525"/>
                </a:lnTo>
                <a:lnTo>
                  <a:pt x="2271" y="9389"/>
                </a:lnTo>
                <a:lnTo>
                  <a:pt x="4543" y="7117"/>
                </a:lnTo>
                <a:lnTo>
                  <a:pt x="4543" y="5981"/>
                </a:lnTo>
                <a:lnTo>
                  <a:pt x="6816" y="3709"/>
                </a:lnTo>
                <a:lnTo>
                  <a:pt x="343068" y="3709"/>
                </a:lnTo>
                <a:lnTo>
                  <a:pt x="352439" y="3532"/>
                </a:lnTo>
                <a:lnTo>
                  <a:pt x="371183" y="2751"/>
                </a:lnTo>
                <a:lnTo>
                  <a:pt x="380555" y="2573"/>
                </a:lnTo>
                <a:lnTo>
                  <a:pt x="488474" y="2573"/>
                </a:lnTo>
                <a:lnTo>
                  <a:pt x="497172" y="2396"/>
                </a:lnTo>
                <a:lnTo>
                  <a:pt x="514992" y="1615"/>
                </a:lnTo>
                <a:lnTo>
                  <a:pt x="523690" y="1437"/>
                </a:lnTo>
                <a:lnTo>
                  <a:pt x="1945946" y="1437"/>
                </a:lnTo>
                <a:lnTo>
                  <a:pt x="1959524" y="1100"/>
                </a:lnTo>
                <a:lnTo>
                  <a:pt x="1974487" y="443"/>
                </a:lnTo>
                <a:lnTo>
                  <a:pt x="1987959" y="0"/>
                </a:lnTo>
                <a:lnTo>
                  <a:pt x="1997065" y="301"/>
                </a:lnTo>
                <a:lnTo>
                  <a:pt x="1991385" y="301"/>
                </a:lnTo>
                <a:lnTo>
                  <a:pt x="1989113" y="2573"/>
                </a:lnTo>
                <a:lnTo>
                  <a:pt x="1986841" y="3709"/>
                </a:lnTo>
                <a:lnTo>
                  <a:pt x="1984569" y="5981"/>
                </a:lnTo>
                <a:lnTo>
                  <a:pt x="1983433" y="8253"/>
                </a:lnTo>
                <a:lnTo>
                  <a:pt x="1982298" y="9389"/>
                </a:lnTo>
                <a:lnTo>
                  <a:pt x="1981161" y="11661"/>
                </a:lnTo>
                <a:lnTo>
                  <a:pt x="1980025" y="12797"/>
                </a:lnTo>
                <a:lnTo>
                  <a:pt x="1980025" y="21885"/>
                </a:lnTo>
                <a:lnTo>
                  <a:pt x="1981161" y="24157"/>
                </a:lnTo>
                <a:lnTo>
                  <a:pt x="1983433" y="26429"/>
                </a:lnTo>
                <a:lnTo>
                  <a:pt x="1984569" y="28701"/>
                </a:lnTo>
                <a:lnTo>
                  <a:pt x="1986841" y="30973"/>
                </a:lnTo>
                <a:lnTo>
                  <a:pt x="1989113" y="32109"/>
                </a:lnTo>
                <a:lnTo>
                  <a:pt x="1991216" y="34211"/>
                </a:lnTo>
                <a:close/>
              </a:path>
              <a:path w="2014220" h="34925">
                <a:moveTo>
                  <a:pt x="95422" y="1437"/>
                </a:moveTo>
                <a:lnTo>
                  <a:pt x="13631" y="1437"/>
                </a:lnTo>
                <a:lnTo>
                  <a:pt x="17040" y="301"/>
                </a:lnTo>
                <a:lnTo>
                  <a:pt x="95422" y="1437"/>
                </a:lnTo>
                <a:close/>
              </a:path>
              <a:path w="2014220" h="34925">
                <a:moveTo>
                  <a:pt x="2000473" y="34381"/>
                </a:moveTo>
                <a:lnTo>
                  <a:pt x="1997065" y="34381"/>
                </a:lnTo>
                <a:lnTo>
                  <a:pt x="1991208" y="34203"/>
                </a:lnTo>
                <a:lnTo>
                  <a:pt x="1989113" y="32109"/>
                </a:lnTo>
                <a:lnTo>
                  <a:pt x="1986841" y="30972"/>
                </a:lnTo>
                <a:lnTo>
                  <a:pt x="1984569" y="28701"/>
                </a:lnTo>
                <a:lnTo>
                  <a:pt x="1983433" y="26429"/>
                </a:lnTo>
                <a:lnTo>
                  <a:pt x="1981161" y="24157"/>
                </a:lnTo>
                <a:lnTo>
                  <a:pt x="1980025" y="21885"/>
                </a:lnTo>
                <a:lnTo>
                  <a:pt x="1980025" y="12797"/>
                </a:lnTo>
                <a:lnTo>
                  <a:pt x="1981161" y="11661"/>
                </a:lnTo>
                <a:lnTo>
                  <a:pt x="1982298" y="9389"/>
                </a:lnTo>
                <a:lnTo>
                  <a:pt x="1983433" y="8253"/>
                </a:lnTo>
                <a:lnTo>
                  <a:pt x="1984569" y="5981"/>
                </a:lnTo>
                <a:lnTo>
                  <a:pt x="1986842" y="3709"/>
                </a:lnTo>
                <a:lnTo>
                  <a:pt x="1989113" y="2573"/>
                </a:lnTo>
                <a:lnTo>
                  <a:pt x="1991385" y="301"/>
                </a:lnTo>
                <a:lnTo>
                  <a:pt x="2000473" y="301"/>
                </a:lnTo>
                <a:lnTo>
                  <a:pt x="2002745" y="1437"/>
                </a:lnTo>
                <a:lnTo>
                  <a:pt x="2003881" y="1437"/>
                </a:lnTo>
                <a:lnTo>
                  <a:pt x="2006153" y="2573"/>
                </a:lnTo>
                <a:lnTo>
                  <a:pt x="2012969" y="9389"/>
                </a:lnTo>
                <a:lnTo>
                  <a:pt x="2012969" y="10525"/>
                </a:lnTo>
                <a:lnTo>
                  <a:pt x="2014105" y="12797"/>
                </a:lnTo>
                <a:lnTo>
                  <a:pt x="2014105" y="21885"/>
                </a:lnTo>
                <a:lnTo>
                  <a:pt x="2012969" y="24157"/>
                </a:lnTo>
                <a:lnTo>
                  <a:pt x="2012969" y="25293"/>
                </a:lnTo>
                <a:lnTo>
                  <a:pt x="2011833" y="27565"/>
                </a:lnTo>
                <a:lnTo>
                  <a:pt x="2010697" y="28701"/>
                </a:lnTo>
                <a:lnTo>
                  <a:pt x="2008425" y="29837"/>
                </a:lnTo>
                <a:lnTo>
                  <a:pt x="2006153" y="32109"/>
                </a:lnTo>
                <a:lnTo>
                  <a:pt x="2003881" y="33245"/>
                </a:lnTo>
                <a:lnTo>
                  <a:pt x="2002745" y="33245"/>
                </a:lnTo>
                <a:lnTo>
                  <a:pt x="2000473" y="34381"/>
                </a:lnTo>
                <a:close/>
              </a:path>
              <a:path w="2014220" h="34925">
                <a:moveTo>
                  <a:pt x="2003881" y="1437"/>
                </a:moveTo>
                <a:lnTo>
                  <a:pt x="2002745" y="1437"/>
                </a:lnTo>
                <a:lnTo>
                  <a:pt x="2000473" y="301"/>
                </a:lnTo>
                <a:lnTo>
                  <a:pt x="2002745" y="301"/>
                </a:lnTo>
                <a:lnTo>
                  <a:pt x="2003881" y="1437"/>
                </a:lnTo>
                <a:close/>
              </a:path>
              <a:path w="2014220" h="34925">
                <a:moveTo>
                  <a:pt x="304444" y="3709"/>
                </a:moveTo>
                <a:lnTo>
                  <a:pt x="7951" y="3709"/>
                </a:lnTo>
                <a:lnTo>
                  <a:pt x="9088" y="2573"/>
                </a:lnTo>
                <a:lnTo>
                  <a:pt x="10223" y="2573"/>
                </a:lnTo>
                <a:lnTo>
                  <a:pt x="11359" y="1437"/>
                </a:lnTo>
                <a:lnTo>
                  <a:pt x="203341" y="1437"/>
                </a:lnTo>
                <a:lnTo>
                  <a:pt x="216849" y="1615"/>
                </a:lnTo>
                <a:lnTo>
                  <a:pt x="245994" y="2396"/>
                </a:lnTo>
                <a:lnTo>
                  <a:pt x="271696" y="2751"/>
                </a:lnTo>
                <a:lnTo>
                  <a:pt x="293528" y="3532"/>
                </a:lnTo>
                <a:lnTo>
                  <a:pt x="304444" y="3709"/>
                </a:lnTo>
                <a:close/>
              </a:path>
              <a:path w="2014220" h="34925">
                <a:moveTo>
                  <a:pt x="2012969" y="9389"/>
                </a:moveTo>
                <a:lnTo>
                  <a:pt x="2007289" y="3709"/>
                </a:lnTo>
                <a:lnTo>
                  <a:pt x="2009562" y="4845"/>
                </a:lnTo>
                <a:lnTo>
                  <a:pt x="2011833" y="7117"/>
                </a:lnTo>
                <a:lnTo>
                  <a:pt x="2012969" y="9389"/>
                </a:lnTo>
                <a:close/>
              </a:path>
              <a:path w="2014220" h="34925">
                <a:moveTo>
                  <a:pt x="2014105" y="12797"/>
                </a:moveTo>
                <a:lnTo>
                  <a:pt x="2012969" y="10525"/>
                </a:lnTo>
                <a:lnTo>
                  <a:pt x="2012969" y="9389"/>
                </a:lnTo>
                <a:lnTo>
                  <a:pt x="2014105" y="11661"/>
                </a:lnTo>
                <a:lnTo>
                  <a:pt x="2014105" y="12797"/>
                </a:lnTo>
                <a:close/>
              </a:path>
              <a:path w="2014220" h="34925">
                <a:moveTo>
                  <a:pt x="2011170" y="28228"/>
                </a:moveTo>
                <a:lnTo>
                  <a:pt x="2011833" y="27565"/>
                </a:lnTo>
                <a:lnTo>
                  <a:pt x="2012969" y="25293"/>
                </a:lnTo>
                <a:lnTo>
                  <a:pt x="2012969" y="24157"/>
                </a:lnTo>
                <a:lnTo>
                  <a:pt x="2014105" y="21885"/>
                </a:lnTo>
                <a:lnTo>
                  <a:pt x="2014105" y="24157"/>
                </a:lnTo>
                <a:lnTo>
                  <a:pt x="2012969" y="26429"/>
                </a:lnTo>
                <a:lnTo>
                  <a:pt x="2011170" y="28228"/>
                </a:lnTo>
                <a:close/>
              </a:path>
              <a:path w="2014220" h="34925">
                <a:moveTo>
                  <a:pt x="2007290" y="30972"/>
                </a:moveTo>
                <a:lnTo>
                  <a:pt x="2008425" y="29837"/>
                </a:lnTo>
                <a:lnTo>
                  <a:pt x="2010697" y="28701"/>
                </a:lnTo>
                <a:lnTo>
                  <a:pt x="2011170" y="28228"/>
                </a:lnTo>
                <a:lnTo>
                  <a:pt x="2009562" y="29837"/>
                </a:lnTo>
                <a:lnTo>
                  <a:pt x="2007290" y="30972"/>
                </a:lnTo>
                <a:close/>
              </a:path>
              <a:path w="2014220" h="34925">
                <a:moveTo>
                  <a:pt x="17040" y="34381"/>
                </a:moveTo>
                <a:lnTo>
                  <a:pt x="11359" y="34381"/>
                </a:lnTo>
                <a:lnTo>
                  <a:pt x="7951" y="30973"/>
                </a:lnTo>
                <a:lnTo>
                  <a:pt x="304444" y="30973"/>
                </a:lnTo>
                <a:lnTo>
                  <a:pt x="293528" y="31150"/>
                </a:lnTo>
                <a:lnTo>
                  <a:pt x="271696" y="31931"/>
                </a:lnTo>
                <a:lnTo>
                  <a:pt x="245994" y="32286"/>
                </a:lnTo>
                <a:lnTo>
                  <a:pt x="216849" y="33067"/>
                </a:lnTo>
                <a:lnTo>
                  <a:pt x="203341" y="33245"/>
                </a:lnTo>
                <a:lnTo>
                  <a:pt x="57935" y="33245"/>
                </a:lnTo>
                <a:lnTo>
                  <a:pt x="46753" y="33422"/>
                </a:lnTo>
                <a:lnTo>
                  <a:pt x="24388" y="34203"/>
                </a:lnTo>
                <a:lnTo>
                  <a:pt x="17040" y="34381"/>
                </a:lnTo>
                <a:close/>
              </a:path>
              <a:path w="2014220" h="34925">
                <a:moveTo>
                  <a:pt x="2002745" y="34381"/>
                </a:moveTo>
                <a:lnTo>
                  <a:pt x="2000473" y="34381"/>
                </a:lnTo>
                <a:lnTo>
                  <a:pt x="2002745" y="33245"/>
                </a:lnTo>
                <a:lnTo>
                  <a:pt x="2003881" y="33245"/>
                </a:lnTo>
                <a:lnTo>
                  <a:pt x="2002745" y="34381"/>
                </a:lnTo>
                <a:close/>
              </a:path>
              <a:path w="2014220" h="34925">
                <a:moveTo>
                  <a:pt x="1997065" y="34381"/>
                </a:moveTo>
                <a:lnTo>
                  <a:pt x="1991385" y="34381"/>
                </a:lnTo>
                <a:lnTo>
                  <a:pt x="1991216" y="34211"/>
                </a:lnTo>
                <a:lnTo>
                  <a:pt x="1997065" y="34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19043" y="7598597"/>
            <a:ext cx="2368955" cy="26884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0"/>
            <a:ext cx="2313940" cy="2120265"/>
          </a:xfrm>
          <a:custGeom>
            <a:avLst/>
            <a:gdLst/>
            <a:ahLst/>
            <a:cxnLst/>
            <a:rect l="l" t="t" r="r" b="b"/>
            <a:pathLst>
              <a:path w="2313940" h="2120265">
                <a:moveTo>
                  <a:pt x="2129786" y="1141866"/>
                </a:moveTo>
                <a:lnTo>
                  <a:pt x="636303" y="1141866"/>
                </a:lnTo>
                <a:lnTo>
                  <a:pt x="683080" y="1129166"/>
                </a:lnTo>
                <a:lnTo>
                  <a:pt x="728949" y="1129166"/>
                </a:lnTo>
                <a:lnTo>
                  <a:pt x="773826" y="1116466"/>
                </a:lnTo>
                <a:lnTo>
                  <a:pt x="817625" y="1091066"/>
                </a:lnTo>
                <a:lnTo>
                  <a:pt x="901648" y="1065666"/>
                </a:lnTo>
                <a:lnTo>
                  <a:pt x="941701" y="1040266"/>
                </a:lnTo>
                <a:lnTo>
                  <a:pt x="980335" y="1014866"/>
                </a:lnTo>
                <a:lnTo>
                  <a:pt x="1017465" y="989466"/>
                </a:lnTo>
                <a:lnTo>
                  <a:pt x="1053005" y="964066"/>
                </a:lnTo>
                <a:lnTo>
                  <a:pt x="1086870" y="925966"/>
                </a:lnTo>
                <a:lnTo>
                  <a:pt x="1118975" y="900566"/>
                </a:lnTo>
                <a:lnTo>
                  <a:pt x="1149235" y="862466"/>
                </a:lnTo>
                <a:lnTo>
                  <a:pt x="1177564" y="824366"/>
                </a:lnTo>
                <a:lnTo>
                  <a:pt x="1203877" y="786266"/>
                </a:lnTo>
                <a:lnTo>
                  <a:pt x="1228088" y="748166"/>
                </a:lnTo>
                <a:lnTo>
                  <a:pt x="1250113" y="710066"/>
                </a:lnTo>
                <a:lnTo>
                  <a:pt x="1269867" y="671966"/>
                </a:lnTo>
                <a:lnTo>
                  <a:pt x="1287263" y="621166"/>
                </a:lnTo>
                <a:lnTo>
                  <a:pt x="1302217" y="583066"/>
                </a:lnTo>
                <a:lnTo>
                  <a:pt x="1314643" y="532266"/>
                </a:lnTo>
                <a:lnTo>
                  <a:pt x="1324456" y="494166"/>
                </a:lnTo>
                <a:lnTo>
                  <a:pt x="1331571" y="443366"/>
                </a:lnTo>
                <a:lnTo>
                  <a:pt x="1335903" y="392566"/>
                </a:lnTo>
                <a:lnTo>
                  <a:pt x="1337365" y="354466"/>
                </a:lnTo>
                <a:lnTo>
                  <a:pt x="1335913" y="303666"/>
                </a:lnTo>
                <a:lnTo>
                  <a:pt x="1331611" y="252866"/>
                </a:lnTo>
                <a:lnTo>
                  <a:pt x="1324543" y="202066"/>
                </a:lnTo>
                <a:lnTo>
                  <a:pt x="1314791" y="163966"/>
                </a:lnTo>
                <a:lnTo>
                  <a:pt x="1302438" y="113166"/>
                </a:lnTo>
                <a:lnTo>
                  <a:pt x="1287567" y="75066"/>
                </a:lnTo>
                <a:lnTo>
                  <a:pt x="1270261" y="24266"/>
                </a:lnTo>
                <a:lnTo>
                  <a:pt x="1257740" y="0"/>
                </a:lnTo>
                <a:lnTo>
                  <a:pt x="2278987" y="0"/>
                </a:lnTo>
                <a:lnTo>
                  <a:pt x="2283359" y="24266"/>
                </a:lnTo>
                <a:lnTo>
                  <a:pt x="2291344" y="62366"/>
                </a:lnTo>
                <a:lnTo>
                  <a:pt x="2298145" y="113166"/>
                </a:lnTo>
                <a:lnTo>
                  <a:pt x="2303745" y="163966"/>
                </a:lnTo>
                <a:lnTo>
                  <a:pt x="2308128" y="202066"/>
                </a:lnTo>
                <a:lnTo>
                  <a:pt x="2311280" y="252866"/>
                </a:lnTo>
                <a:lnTo>
                  <a:pt x="2313182" y="303666"/>
                </a:lnTo>
                <a:lnTo>
                  <a:pt x="2313820" y="354466"/>
                </a:lnTo>
                <a:lnTo>
                  <a:pt x="2313308" y="392566"/>
                </a:lnTo>
                <a:lnTo>
                  <a:pt x="2311522" y="443366"/>
                </a:lnTo>
                <a:lnTo>
                  <a:pt x="2308480" y="494166"/>
                </a:lnTo>
                <a:lnTo>
                  <a:pt x="2304198" y="544966"/>
                </a:lnTo>
                <a:lnTo>
                  <a:pt x="2298691" y="583066"/>
                </a:lnTo>
                <a:lnTo>
                  <a:pt x="2291977" y="633866"/>
                </a:lnTo>
                <a:lnTo>
                  <a:pt x="2284071" y="684666"/>
                </a:lnTo>
                <a:lnTo>
                  <a:pt x="2274991" y="722766"/>
                </a:lnTo>
                <a:lnTo>
                  <a:pt x="2264751" y="773566"/>
                </a:lnTo>
                <a:lnTo>
                  <a:pt x="2253369" y="811666"/>
                </a:lnTo>
                <a:lnTo>
                  <a:pt x="2240861" y="862466"/>
                </a:lnTo>
                <a:lnTo>
                  <a:pt x="2227242" y="900566"/>
                </a:lnTo>
                <a:lnTo>
                  <a:pt x="2212531" y="951366"/>
                </a:lnTo>
                <a:lnTo>
                  <a:pt x="2196742" y="989466"/>
                </a:lnTo>
                <a:lnTo>
                  <a:pt x="2179892" y="1027566"/>
                </a:lnTo>
                <a:lnTo>
                  <a:pt x="2161998" y="1065666"/>
                </a:lnTo>
                <a:lnTo>
                  <a:pt x="2143076" y="1116466"/>
                </a:lnTo>
                <a:lnTo>
                  <a:pt x="2129786" y="1141866"/>
                </a:lnTo>
                <a:close/>
              </a:path>
              <a:path w="2313940" h="2120265">
                <a:moveTo>
                  <a:pt x="959861" y="2081666"/>
                </a:moveTo>
                <a:lnTo>
                  <a:pt x="121869" y="2081666"/>
                </a:lnTo>
                <a:lnTo>
                  <a:pt x="0" y="2046552"/>
                </a:lnTo>
                <a:lnTo>
                  <a:pt x="0" y="932868"/>
                </a:lnTo>
                <a:lnTo>
                  <a:pt x="27730" y="964066"/>
                </a:lnTo>
                <a:lnTo>
                  <a:pt x="63270" y="989466"/>
                </a:lnTo>
                <a:lnTo>
                  <a:pt x="100400" y="1014866"/>
                </a:lnTo>
                <a:lnTo>
                  <a:pt x="139034" y="1040266"/>
                </a:lnTo>
                <a:lnTo>
                  <a:pt x="179087" y="1065666"/>
                </a:lnTo>
                <a:lnTo>
                  <a:pt x="263110" y="1091066"/>
                </a:lnTo>
                <a:lnTo>
                  <a:pt x="306909" y="1116466"/>
                </a:lnTo>
                <a:lnTo>
                  <a:pt x="351785" y="1129166"/>
                </a:lnTo>
                <a:lnTo>
                  <a:pt x="397655" y="1129166"/>
                </a:lnTo>
                <a:lnTo>
                  <a:pt x="444432" y="1141866"/>
                </a:lnTo>
                <a:lnTo>
                  <a:pt x="2129786" y="1141866"/>
                </a:lnTo>
                <a:lnTo>
                  <a:pt x="2123142" y="1154566"/>
                </a:lnTo>
                <a:lnTo>
                  <a:pt x="2102212" y="1192666"/>
                </a:lnTo>
                <a:lnTo>
                  <a:pt x="2080303" y="1230766"/>
                </a:lnTo>
                <a:lnTo>
                  <a:pt x="2057431" y="1268866"/>
                </a:lnTo>
                <a:lnTo>
                  <a:pt x="2033612" y="1306966"/>
                </a:lnTo>
                <a:lnTo>
                  <a:pt x="2008864" y="1345066"/>
                </a:lnTo>
                <a:lnTo>
                  <a:pt x="1983201" y="1383166"/>
                </a:lnTo>
                <a:lnTo>
                  <a:pt x="1956641" y="1421266"/>
                </a:lnTo>
                <a:lnTo>
                  <a:pt x="1929199" y="1459366"/>
                </a:lnTo>
                <a:lnTo>
                  <a:pt x="1900892" y="1484766"/>
                </a:lnTo>
                <a:lnTo>
                  <a:pt x="1871737" y="1522866"/>
                </a:lnTo>
                <a:lnTo>
                  <a:pt x="1841749" y="1560966"/>
                </a:lnTo>
                <a:lnTo>
                  <a:pt x="1810946" y="1586366"/>
                </a:lnTo>
                <a:lnTo>
                  <a:pt x="1779343" y="1624466"/>
                </a:lnTo>
                <a:lnTo>
                  <a:pt x="1746956" y="1649866"/>
                </a:lnTo>
                <a:lnTo>
                  <a:pt x="1713803" y="1687966"/>
                </a:lnTo>
                <a:lnTo>
                  <a:pt x="1679898" y="1713366"/>
                </a:lnTo>
                <a:lnTo>
                  <a:pt x="1645260" y="1738766"/>
                </a:lnTo>
                <a:lnTo>
                  <a:pt x="1609903" y="1764166"/>
                </a:lnTo>
                <a:lnTo>
                  <a:pt x="1573844" y="1789566"/>
                </a:lnTo>
                <a:lnTo>
                  <a:pt x="1537101" y="1814966"/>
                </a:lnTo>
                <a:lnTo>
                  <a:pt x="1499688" y="1840366"/>
                </a:lnTo>
                <a:lnTo>
                  <a:pt x="1461622" y="1865766"/>
                </a:lnTo>
                <a:lnTo>
                  <a:pt x="1422920" y="1891166"/>
                </a:lnTo>
                <a:lnTo>
                  <a:pt x="1383598" y="1916566"/>
                </a:lnTo>
                <a:lnTo>
                  <a:pt x="1343672" y="1929266"/>
                </a:lnTo>
                <a:lnTo>
                  <a:pt x="1303158" y="1954666"/>
                </a:lnTo>
                <a:lnTo>
                  <a:pt x="1262074" y="1967366"/>
                </a:lnTo>
                <a:lnTo>
                  <a:pt x="1220434" y="1992766"/>
                </a:lnTo>
                <a:lnTo>
                  <a:pt x="1135557" y="2018166"/>
                </a:lnTo>
                <a:lnTo>
                  <a:pt x="1092351" y="2043566"/>
                </a:lnTo>
                <a:lnTo>
                  <a:pt x="959861" y="2081666"/>
                </a:lnTo>
                <a:close/>
              </a:path>
              <a:path w="2313940" h="2120265">
                <a:moveTo>
                  <a:pt x="823407" y="2107066"/>
                </a:moveTo>
                <a:lnTo>
                  <a:pt x="258029" y="2107066"/>
                </a:lnTo>
                <a:lnTo>
                  <a:pt x="166841" y="2081666"/>
                </a:lnTo>
                <a:lnTo>
                  <a:pt x="914795" y="2081666"/>
                </a:lnTo>
                <a:lnTo>
                  <a:pt x="823407" y="2107066"/>
                </a:lnTo>
                <a:close/>
              </a:path>
              <a:path w="2313940" h="2120265">
                <a:moveTo>
                  <a:pt x="730453" y="2119766"/>
                </a:moveTo>
                <a:lnTo>
                  <a:pt x="350767" y="2119766"/>
                </a:lnTo>
                <a:lnTo>
                  <a:pt x="304213" y="2107066"/>
                </a:lnTo>
                <a:lnTo>
                  <a:pt x="777118" y="2107066"/>
                </a:lnTo>
                <a:lnTo>
                  <a:pt x="730453" y="2119766"/>
                </a:lnTo>
                <a:close/>
              </a:path>
            </a:pathLst>
          </a:custGeom>
          <a:solidFill>
            <a:srgbClr val="DAB4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1244" y="160638"/>
            <a:ext cx="2816755" cy="2819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65" y="8370037"/>
            <a:ext cx="1781174" cy="178117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087970" y="427641"/>
            <a:ext cx="5542915" cy="1114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150" b="1" i="1" spc="-415" dirty="0">
                <a:latin typeface="Verdana"/>
                <a:cs typeface="Verdana"/>
              </a:rPr>
              <a:t>T</a:t>
            </a:r>
            <a:r>
              <a:rPr sz="7150" b="1" i="1" spc="-465" dirty="0">
                <a:latin typeface="Verdana"/>
                <a:cs typeface="Verdana"/>
              </a:rPr>
              <a:t>r</a:t>
            </a:r>
            <a:r>
              <a:rPr sz="7150" b="1" i="1" spc="-225" dirty="0">
                <a:latin typeface="Verdana"/>
                <a:cs typeface="Verdana"/>
              </a:rPr>
              <a:t>u</a:t>
            </a:r>
            <a:r>
              <a:rPr sz="7150" b="1" i="1" spc="-140" dirty="0">
                <a:latin typeface="Verdana"/>
                <a:cs typeface="Verdana"/>
              </a:rPr>
              <a:t>t</a:t>
            </a:r>
            <a:r>
              <a:rPr sz="7150" b="1" i="1" spc="-125" dirty="0">
                <a:latin typeface="Verdana"/>
                <a:cs typeface="Verdana"/>
              </a:rPr>
              <a:t>h</a:t>
            </a:r>
            <a:r>
              <a:rPr sz="7150" b="1" i="1" spc="-509" dirty="0">
                <a:latin typeface="Verdana"/>
                <a:cs typeface="Verdana"/>
              </a:rPr>
              <a:t> </a:t>
            </a:r>
            <a:r>
              <a:rPr sz="7150" b="1" i="1" spc="-415" dirty="0">
                <a:latin typeface="Verdana"/>
                <a:cs typeface="Verdana"/>
              </a:rPr>
              <a:t>T</a:t>
            </a:r>
            <a:r>
              <a:rPr sz="7150" b="1" i="1" spc="114" dirty="0">
                <a:latin typeface="Verdana"/>
                <a:cs typeface="Verdana"/>
              </a:rPr>
              <a:t>a</a:t>
            </a:r>
            <a:r>
              <a:rPr sz="7150" b="1" i="1" spc="-110" dirty="0">
                <a:latin typeface="Verdana"/>
                <a:cs typeface="Verdana"/>
              </a:rPr>
              <a:t>b</a:t>
            </a:r>
            <a:r>
              <a:rPr sz="7150" b="1" i="1" spc="-285" dirty="0">
                <a:latin typeface="Verdana"/>
                <a:cs typeface="Verdana"/>
              </a:rPr>
              <a:t>l</a:t>
            </a:r>
            <a:r>
              <a:rPr sz="7150" b="1" i="1" spc="-190" dirty="0">
                <a:latin typeface="Verdana"/>
                <a:cs typeface="Verdana"/>
              </a:rPr>
              <a:t>e</a:t>
            </a:r>
            <a:endParaRPr sz="71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1800" y="2222552"/>
            <a:ext cx="3229610" cy="9374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185" dirty="0">
                <a:latin typeface="Verdana"/>
                <a:cs typeface="Verdana"/>
              </a:rPr>
              <a:t>Y</a:t>
            </a:r>
            <a:r>
              <a:rPr sz="5650" spc="-465" dirty="0">
                <a:latin typeface="Verdana"/>
                <a:cs typeface="Verdana"/>
              </a:rPr>
              <a:t> </a:t>
            </a:r>
            <a:r>
              <a:rPr sz="5650" spc="-1330" dirty="0">
                <a:latin typeface="Verdana"/>
                <a:cs typeface="Verdana"/>
              </a:rPr>
              <a:t>=</a:t>
            </a:r>
            <a:r>
              <a:rPr sz="5650" spc="-465" dirty="0">
                <a:latin typeface="Verdana"/>
                <a:cs typeface="Verdana"/>
              </a:rPr>
              <a:t> </a:t>
            </a:r>
            <a:r>
              <a:rPr lang="en-US" sz="6000" b="1" dirty="0"/>
              <a:t>AB+C̅ </a:t>
            </a:r>
            <a:endParaRPr sz="5650" b="1" dirty="0">
              <a:latin typeface="Trebuchet MS"/>
              <a:cs typeface="Trebuchet MS"/>
            </a:endParaRPr>
          </a:p>
        </p:txBody>
      </p:sp>
      <p:pic>
        <p:nvPicPr>
          <p:cNvPr id="1026" name="Picture 2" descr="C:\Users\user\Pictures\Screenshots\Screenshot (9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5" y="3265588"/>
            <a:ext cx="10138724" cy="599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29801" y="1"/>
            <a:ext cx="2058670" cy="2043430"/>
          </a:xfrm>
          <a:custGeom>
            <a:avLst/>
            <a:gdLst/>
            <a:ahLst/>
            <a:cxnLst/>
            <a:rect l="l" t="t" r="r" b="b"/>
            <a:pathLst>
              <a:path w="2058669" h="2043430">
                <a:moveTo>
                  <a:pt x="2056492" y="2030190"/>
                </a:moveTo>
                <a:lnTo>
                  <a:pt x="1491114" y="2030190"/>
                </a:lnTo>
                <a:lnTo>
                  <a:pt x="1399926" y="2004790"/>
                </a:lnTo>
                <a:lnTo>
                  <a:pt x="1354954" y="2004790"/>
                </a:lnTo>
                <a:lnTo>
                  <a:pt x="1222720" y="1966690"/>
                </a:lnTo>
                <a:lnTo>
                  <a:pt x="1179590" y="1941290"/>
                </a:lnTo>
                <a:lnTo>
                  <a:pt x="1094853" y="1915890"/>
                </a:lnTo>
                <a:lnTo>
                  <a:pt x="1053277" y="1890490"/>
                </a:lnTo>
                <a:lnTo>
                  <a:pt x="1012252" y="1877790"/>
                </a:lnTo>
                <a:lnTo>
                  <a:pt x="971794" y="1852390"/>
                </a:lnTo>
                <a:lnTo>
                  <a:pt x="931919" y="1839690"/>
                </a:lnTo>
                <a:lnTo>
                  <a:pt x="892644" y="1814290"/>
                </a:lnTo>
                <a:lnTo>
                  <a:pt x="853985" y="1788890"/>
                </a:lnTo>
                <a:lnTo>
                  <a:pt x="815957" y="1763490"/>
                </a:lnTo>
                <a:lnTo>
                  <a:pt x="778578" y="1738090"/>
                </a:lnTo>
                <a:lnTo>
                  <a:pt x="741864" y="1712690"/>
                </a:lnTo>
                <a:lnTo>
                  <a:pt x="705831" y="1687290"/>
                </a:lnTo>
                <a:lnTo>
                  <a:pt x="670496" y="1661890"/>
                </a:lnTo>
                <a:lnTo>
                  <a:pt x="635874" y="1636490"/>
                </a:lnTo>
                <a:lnTo>
                  <a:pt x="601983" y="1611090"/>
                </a:lnTo>
                <a:lnTo>
                  <a:pt x="568838" y="1572990"/>
                </a:lnTo>
                <a:lnTo>
                  <a:pt x="536455" y="1547590"/>
                </a:lnTo>
                <a:lnTo>
                  <a:pt x="504852" y="1509490"/>
                </a:lnTo>
                <a:lnTo>
                  <a:pt x="474044" y="1484090"/>
                </a:lnTo>
                <a:lnTo>
                  <a:pt x="444048" y="1445990"/>
                </a:lnTo>
                <a:lnTo>
                  <a:pt x="414880" y="1407889"/>
                </a:lnTo>
                <a:lnTo>
                  <a:pt x="386557" y="1382489"/>
                </a:lnTo>
                <a:lnTo>
                  <a:pt x="359094" y="1344389"/>
                </a:lnTo>
                <a:lnTo>
                  <a:pt x="332508" y="1306289"/>
                </a:lnTo>
                <a:lnTo>
                  <a:pt x="306815" y="1268189"/>
                </a:lnTo>
                <a:lnTo>
                  <a:pt x="282033" y="1230089"/>
                </a:lnTo>
                <a:lnTo>
                  <a:pt x="258176" y="1191989"/>
                </a:lnTo>
                <a:lnTo>
                  <a:pt x="235261" y="1153889"/>
                </a:lnTo>
                <a:lnTo>
                  <a:pt x="213305" y="1115789"/>
                </a:lnTo>
                <a:lnTo>
                  <a:pt x="192324" y="1077689"/>
                </a:lnTo>
                <a:lnTo>
                  <a:pt x="172335" y="1039589"/>
                </a:lnTo>
                <a:lnTo>
                  <a:pt x="153353" y="988789"/>
                </a:lnTo>
                <a:lnTo>
                  <a:pt x="135395" y="950689"/>
                </a:lnTo>
                <a:lnTo>
                  <a:pt x="118477" y="912589"/>
                </a:lnTo>
                <a:lnTo>
                  <a:pt x="102616" y="874489"/>
                </a:lnTo>
                <a:lnTo>
                  <a:pt x="87828" y="823689"/>
                </a:lnTo>
                <a:lnTo>
                  <a:pt x="74129" y="785589"/>
                </a:lnTo>
                <a:lnTo>
                  <a:pt x="61536" y="734789"/>
                </a:lnTo>
                <a:lnTo>
                  <a:pt x="50064" y="696689"/>
                </a:lnTo>
                <a:lnTo>
                  <a:pt x="39731" y="645889"/>
                </a:lnTo>
                <a:lnTo>
                  <a:pt x="30552" y="607789"/>
                </a:lnTo>
                <a:lnTo>
                  <a:pt x="22544" y="556989"/>
                </a:lnTo>
                <a:lnTo>
                  <a:pt x="15724" y="506189"/>
                </a:lnTo>
                <a:lnTo>
                  <a:pt x="10106" y="468089"/>
                </a:lnTo>
                <a:lnTo>
                  <a:pt x="5709" y="417289"/>
                </a:lnTo>
                <a:lnTo>
                  <a:pt x="2548" y="366489"/>
                </a:lnTo>
                <a:lnTo>
                  <a:pt x="639" y="315689"/>
                </a:lnTo>
                <a:lnTo>
                  <a:pt x="0" y="277589"/>
                </a:lnTo>
                <a:lnTo>
                  <a:pt x="639" y="226789"/>
                </a:lnTo>
                <a:lnTo>
                  <a:pt x="2548" y="175989"/>
                </a:lnTo>
                <a:lnTo>
                  <a:pt x="5709" y="125189"/>
                </a:lnTo>
                <a:lnTo>
                  <a:pt x="10106" y="87089"/>
                </a:lnTo>
                <a:lnTo>
                  <a:pt x="15724" y="36289"/>
                </a:lnTo>
                <a:lnTo>
                  <a:pt x="20596" y="0"/>
                </a:lnTo>
                <a:lnTo>
                  <a:pt x="1025846" y="0"/>
                </a:lnTo>
                <a:lnTo>
                  <a:pt x="1011602" y="36289"/>
                </a:lnTo>
                <a:lnTo>
                  <a:pt x="999176" y="87089"/>
                </a:lnTo>
                <a:lnTo>
                  <a:pt x="989363" y="125189"/>
                </a:lnTo>
                <a:lnTo>
                  <a:pt x="982248" y="175989"/>
                </a:lnTo>
                <a:lnTo>
                  <a:pt x="977916" y="226789"/>
                </a:lnTo>
                <a:lnTo>
                  <a:pt x="976453" y="277589"/>
                </a:lnTo>
                <a:lnTo>
                  <a:pt x="977916" y="315689"/>
                </a:lnTo>
                <a:lnTo>
                  <a:pt x="982248" y="366489"/>
                </a:lnTo>
                <a:lnTo>
                  <a:pt x="989363" y="417289"/>
                </a:lnTo>
                <a:lnTo>
                  <a:pt x="999176" y="455389"/>
                </a:lnTo>
                <a:lnTo>
                  <a:pt x="1011602" y="506189"/>
                </a:lnTo>
                <a:lnTo>
                  <a:pt x="1026556" y="544289"/>
                </a:lnTo>
                <a:lnTo>
                  <a:pt x="1043952" y="595089"/>
                </a:lnTo>
                <a:lnTo>
                  <a:pt x="1063705" y="633189"/>
                </a:lnTo>
                <a:lnTo>
                  <a:pt x="1085731" y="671289"/>
                </a:lnTo>
                <a:lnTo>
                  <a:pt x="1109942" y="709389"/>
                </a:lnTo>
                <a:lnTo>
                  <a:pt x="1136255" y="747489"/>
                </a:lnTo>
                <a:lnTo>
                  <a:pt x="1164584" y="785589"/>
                </a:lnTo>
                <a:lnTo>
                  <a:pt x="1194844" y="823689"/>
                </a:lnTo>
                <a:lnTo>
                  <a:pt x="1226949" y="849089"/>
                </a:lnTo>
                <a:lnTo>
                  <a:pt x="1260814" y="887189"/>
                </a:lnTo>
                <a:lnTo>
                  <a:pt x="1296354" y="912589"/>
                </a:lnTo>
                <a:lnTo>
                  <a:pt x="1333484" y="937989"/>
                </a:lnTo>
                <a:lnTo>
                  <a:pt x="1372118" y="963389"/>
                </a:lnTo>
                <a:lnTo>
                  <a:pt x="1412172" y="988789"/>
                </a:lnTo>
                <a:lnTo>
                  <a:pt x="1496194" y="1014189"/>
                </a:lnTo>
                <a:lnTo>
                  <a:pt x="1539993" y="1039589"/>
                </a:lnTo>
                <a:lnTo>
                  <a:pt x="1584870" y="1052289"/>
                </a:lnTo>
                <a:lnTo>
                  <a:pt x="1630740" y="1052289"/>
                </a:lnTo>
                <a:lnTo>
                  <a:pt x="1677517" y="1064989"/>
                </a:lnTo>
                <a:lnTo>
                  <a:pt x="2058199" y="1064989"/>
                </a:lnTo>
                <a:lnTo>
                  <a:pt x="2058199" y="2029715"/>
                </a:lnTo>
                <a:lnTo>
                  <a:pt x="2056492" y="2030190"/>
                </a:lnTo>
                <a:close/>
              </a:path>
              <a:path w="2058669" h="2043430">
                <a:moveTo>
                  <a:pt x="2058199" y="1064989"/>
                </a:moveTo>
                <a:lnTo>
                  <a:pt x="1869387" y="1064989"/>
                </a:lnTo>
                <a:lnTo>
                  <a:pt x="1916164" y="1052289"/>
                </a:lnTo>
                <a:lnTo>
                  <a:pt x="1962034" y="1052289"/>
                </a:lnTo>
                <a:lnTo>
                  <a:pt x="2006910" y="1039589"/>
                </a:lnTo>
                <a:lnTo>
                  <a:pt x="2050709" y="1014189"/>
                </a:lnTo>
                <a:lnTo>
                  <a:pt x="2058199" y="1011925"/>
                </a:lnTo>
                <a:lnTo>
                  <a:pt x="2058199" y="1064989"/>
                </a:lnTo>
                <a:close/>
              </a:path>
              <a:path w="2058669" h="2043430">
                <a:moveTo>
                  <a:pt x="1963537" y="2042890"/>
                </a:moveTo>
                <a:lnTo>
                  <a:pt x="1583852" y="2042890"/>
                </a:lnTo>
                <a:lnTo>
                  <a:pt x="1537297" y="2030190"/>
                </a:lnTo>
                <a:lnTo>
                  <a:pt x="2010202" y="2030190"/>
                </a:lnTo>
                <a:lnTo>
                  <a:pt x="1963537" y="2042890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2966" y="2319773"/>
            <a:ext cx="2771774" cy="2781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729" y="1745445"/>
            <a:ext cx="4429124" cy="26860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9381" y="1745445"/>
            <a:ext cx="3505199" cy="3505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4771" y="6539291"/>
            <a:ext cx="4067174" cy="26479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755941" y="3206107"/>
            <a:ext cx="10038715" cy="5528310"/>
            <a:chOff x="4755941" y="3206107"/>
            <a:chExt cx="10038715" cy="552831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93755" y="6428977"/>
              <a:ext cx="4000499" cy="23050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5941" y="3206107"/>
              <a:ext cx="8677274" cy="4667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719470" y="8887175"/>
            <a:ext cx="6153785" cy="690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-5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350" spc="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350" spc="2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350" spc="1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350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3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350" spc="-11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3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3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3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350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350" spc="1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350" spc="1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3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35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350" spc="38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4350" spc="-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3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350" spc="-3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35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350" spc="1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43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513345" y="8518475"/>
            <a:ext cx="1774825" cy="1769110"/>
          </a:xfrm>
          <a:custGeom>
            <a:avLst/>
            <a:gdLst/>
            <a:ahLst/>
            <a:cxnLst/>
            <a:rect l="l" t="t" r="r" b="b"/>
            <a:pathLst>
              <a:path w="1774825" h="1769109">
                <a:moveTo>
                  <a:pt x="976607" y="1768523"/>
                </a:moveTo>
                <a:lnTo>
                  <a:pt x="0" y="1768523"/>
                </a:lnTo>
                <a:lnTo>
                  <a:pt x="520" y="1727200"/>
                </a:lnTo>
                <a:lnTo>
                  <a:pt x="2429" y="1676400"/>
                </a:lnTo>
                <a:lnTo>
                  <a:pt x="5590" y="1625600"/>
                </a:lnTo>
                <a:lnTo>
                  <a:pt x="9987" y="1587500"/>
                </a:lnTo>
                <a:lnTo>
                  <a:pt x="15604" y="1536700"/>
                </a:lnTo>
                <a:lnTo>
                  <a:pt x="22425" y="1485900"/>
                </a:lnTo>
                <a:lnTo>
                  <a:pt x="30433" y="1447800"/>
                </a:lnTo>
                <a:lnTo>
                  <a:pt x="39612" y="1397000"/>
                </a:lnTo>
                <a:lnTo>
                  <a:pt x="49945" y="1358900"/>
                </a:lnTo>
                <a:lnTo>
                  <a:pt x="61416" y="1308100"/>
                </a:lnTo>
                <a:lnTo>
                  <a:pt x="74010" y="1270000"/>
                </a:lnTo>
                <a:lnTo>
                  <a:pt x="87709" y="1219200"/>
                </a:lnTo>
                <a:lnTo>
                  <a:pt x="102497" y="1181100"/>
                </a:lnTo>
                <a:lnTo>
                  <a:pt x="118358" y="1143000"/>
                </a:lnTo>
                <a:lnTo>
                  <a:pt x="135276" y="1092200"/>
                </a:lnTo>
                <a:lnTo>
                  <a:pt x="153234" y="1054100"/>
                </a:lnTo>
                <a:lnTo>
                  <a:pt x="172216" y="1016000"/>
                </a:lnTo>
                <a:lnTo>
                  <a:pt x="192205" y="977900"/>
                </a:lnTo>
                <a:lnTo>
                  <a:pt x="213186" y="927100"/>
                </a:lnTo>
                <a:lnTo>
                  <a:pt x="235142" y="889000"/>
                </a:lnTo>
                <a:lnTo>
                  <a:pt x="258056" y="850900"/>
                </a:lnTo>
                <a:lnTo>
                  <a:pt x="281913" y="812800"/>
                </a:lnTo>
                <a:lnTo>
                  <a:pt x="306696" y="774700"/>
                </a:lnTo>
                <a:lnTo>
                  <a:pt x="332389" y="736600"/>
                </a:lnTo>
                <a:lnTo>
                  <a:pt x="358974" y="711200"/>
                </a:lnTo>
                <a:lnTo>
                  <a:pt x="386437" y="673100"/>
                </a:lnTo>
                <a:lnTo>
                  <a:pt x="414761" y="635000"/>
                </a:lnTo>
                <a:lnTo>
                  <a:pt x="443929" y="596900"/>
                </a:lnTo>
                <a:lnTo>
                  <a:pt x="473925" y="571500"/>
                </a:lnTo>
                <a:lnTo>
                  <a:pt x="504733" y="533400"/>
                </a:lnTo>
                <a:lnTo>
                  <a:pt x="536336" y="508000"/>
                </a:lnTo>
                <a:lnTo>
                  <a:pt x="568718" y="469900"/>
                </a:lnTo>
                <a:lnTo>
                  <a:pt x="601863" y="444500"/>
                </a:lnTo>
                <a:lnTo>
                  <a:pt x="635755" y="419100"/>
                </a:lnTo>
                <a:lnTo>
                  <a:pt x="670377" y="381000"/>
                </a:lnTo>
                <a:lnTo>
                  <a:pt x="705712" y="355600"/>
                </a:lnTo>
                <a:lnTo>
                  <a:pt x="741745" y="330200"/>
                </a:lnTo>
                <a:lnTo>
                  <a:pt x="778459" y="304800"/>
                </a:lnTo>
                <a:lnTo>
                  <a:pt x="815838" y="279400"/>
                </a:lnTo>
                <a:lnTo>
                  <a:pt x="853865" y="254000"/>
                </a:lnTo>
                <a:lnTo>
                  <a:pt x="892525" y="241300"/>
                </a:lnTo>
                <a:lnTo>
                  <a:pt x="971675" y="190500"/>
                </a:lnTo>
                <a:lnTo>
                  <a:pt x="1012133" y="177800"/>
                </a:lnTo>
                <a:lnTo>
                  <a:pt x="1053158" y="152400"/>
                </a:lnTo>
                <a:lnTo>
                  <a:pt x="1094734" y="139700"/>
                </a:lnTo>
                <a:lnTo>
                  <a:pt x="1136843" y="114300"/>
                </a:lnTo>
                <a:lnTo>
                  <a:pt x="1445199" y="25400"/>
                </a:lnTo>
                <a:lnTo>
                  <a:pt x="1490995" y="25400"/>
                </a:lnTo>
                <a:lnTo>
                  <a:pt x="1537178" y="12700"/>
                </a:lnTo>
                <a:lnTo>
                  <a:pt x="1583732" y="12700"/>
                </a:lnTo>
                <a:lnTo>
                  <a:pt x="1630641" y="0"/>
                </a:lnTo>
                <a:lnTo>
                  <a:pt x="1774653" y="0"/>
                </a:lnTo>
                <a:lnTo>
                  <a:pt x="1774653" y="977900"/>
                </a:lnTo>
                <a:lnTo>
                  <a:pt x="1677397" y="977900"/>
                </a:lnTo>
                <a:lnTo>
                  <a:pt x="1539874" y="1016000"/>
                </a:lnTo>
                <a:lnTo>
                  <a:pt x="1453439" y="1041400"/>
                </a:lnTo>
                <a:lnTo>
                  <a:pt x="1412052" y="1066800"/>
                </a:lnTo>
                <a:lnTo>
                  <a:pt x="1371999" y="1079500"/>
                </a:lnTo>
                <a:lnTo>
                  <a:pt x="1333365" y="1104900"/>
                </a:lnTo>
                <a:lnTo>
                  <a:pt x="1296235" y="1130300"/>
                </a:lnTo>
                <a:lnTo>
                  <a:pt x="1260695" y="1168400"/>
                </a:lnTo>
                <a:lnTo>
                  <a:pt x="1226829" y="1193800"/>
                </a:lnTo>
                <a:lnTo>
                  <a:pt x="1194724" y="1231900"/>
                </a:lnTo>
                <a:lnTo>
                  <a:pt x="1164465" y="1257300"/>
                </a:lnTo>
                <a:lnTo>
                  <a:pt x="1136136" y="1295400"/>
                </a:lnTo>
                <a:lnTo>
                  <a:pt x="1109823" y="1333500"/>
                </a:lnTo>
                <a:lnTo>
                  <a:pt x="1085611" y="1371600"/>
                </a:lnTo>
                <a:lnTo>
                  <a:pt x="1063586" y="1409700"/>
                </a:lnTo>
                <a:lnTo>
                  <a:pt x="1043833" y="1447800"/>
                </a:lnTo>
                <a:lnTo>
                  <a:pt x="1026437" y="1498600"/>
                </a:lnTo>
                <a:lnTo>
                  <a:pt x="1011483" y="1536700"/>
                </a:lnTo>
                <a:lnTo>
                  <a:pt x="999057" y="1587500"/>
                </a:lnTo>
                <a:lnTo>
                  <a:pt x="989243" y="1625600"/>
                </a:lnTo>
                <a:lnTo>
                  <a:pt x="982128" y="1676400"/>
                </a:lnTo>
                <a:lnTo>
                  <a:pt x="977797" y="1727200"/>
                </a:lnTo>
                <a:lnTo>
                  <a:pt x="976607" y="1768523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"/>
            <a:ext cx="1488440" cy="807085"/>
          </a:xfrm>
          <a:custGeom>
            <a:avLst/>
            <a:gdLst/>
            <a:ahLst/>
            <a:cxnLst/>
            <a:rect l="l" t="t" r="r" b="b"/>
            <a:pathLst>
              <a:path w="1488440" h="807085">
                <a:moveTo>
                  <a:pt x="188765" y="806611"/>
                </a:moveTo>
                <a:lnTo>
                  <a:pt x="0" y="806611"/>
                </a:lnTo>
                <a:lnTo>
                  <a:pt x="0" y="0"/>
                </a:lnTo>
                <a:lnTo>
                  <a:pt x="1487905" y="0"/>
                </a:lnTo>
                <a:lnTo>
                  <a:pt x="1467176" y="31911"/>
                </a:lnTo>
                <a:lnTo>
                  <a:pt x="1441514" y="70011"/>
                </a:lnTo>
                <a:lnTo>
                  <a:pt x="1414953" y="108111"/>
                </a:lnTo>
                <a:lnTo>
                  <a:pt x="1387512" y="146211"/>
                </a:lnTo>
                <a:lnTo>
                  <a:pt x="1359205" y="171611"/>
                </a:lnTo>
                <a:lnTo>
                  <a:pt x="1330050" y="209711"/>
                </a:lnTo>
                <a:lnTo>
                  <a:pt x="1300062" y="247811"/>
                </a:lnTo>
                <a:lnTo>
                  <a:pt x="1269259" y="273211"/>
                </a:lnTo>
                <a:lnTo>
                  <a:pt x="1237655" y="311311"/>
                </a:lnTo>
                <a:lnTo>
                  <a:pt x="1205269" y="336711"/>
                </a:lnTo>
                <a:lnTo>
                  <a:pt x="1172115" y="374811"/>
                </a:lnTo>
                <a:lnTo>
                  <a:pt x="1138211" y="400211"/>
                </a:lnTo>
                <a:lnTo>
                  <a:pt x="1103572" y="425611"/>
                </a:lnTo>
                <a:lnTo>
                  <a:pt x="1068216" y="451011"/>
                </a:lnTo>
                <a:lnTo>
                  <a:pt x="1032157" y="476411"/>
                </a:lnTo>
                <a:lnTo>
                  <a:pt x="995413" y="501811"/>
                </a:lnTo>
                <a:lnTo>
                  <a:pt x="958000" y="527211"/>
                </a:lnTo>
                <a:lnTo>
                  <a:pt x="919935" y="552611"/>
                </a:lnTo>
                <a:lnTo>
                  <a:pt x="881233" y="578011"/>
                </a:lnTo>
                <a:lnTo>
                  <a:pt x="841910" y="603411"/>
                </a:lnTo>
                <a:lnTo>
                  <a:pt x="801985" y="616111"/>
                </a:lnTo>
                <a:lnTo>
                  <a:pt x="761471" y="641511"/>
                </a:lnTo>
                <a:lnTo>
                  <a:pt x="720387" y="654211"/>
                </a:lnTo>
                <a:lnTo>
                  <a:pt x="678747" y="679611"/>
                </a:lnTo>
                <a:lnTo>
                  <a:pt x="593869" y="705011"/>
                </a:lnTo>
                <a:lnTo>
                  <a:pt x="550663" y="730411"/>
                </a:lnTo>
                <a:lnTo>
                  <a:pt x="418174" y="768511"/>
                </a:lnTo>
                <a:lnTo>
                  <a:pt x="373108" y="768511"/>
                </a:lnTo>
                <a:lnTo>
                  <a:pt x="281720" y="793911"/>
                </a:lnTo>
                <a:lnTo>
                  <a:pt x="235430" y="793911"/>
                </a:lnTo>
                <a:lnTo>
                  <a:pt x="188765" y="80661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27257" y="216441"/>
            <a:ext cx="11209655" cy="972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200" b="1" i="1" spc="-320" dirty="0">
                <a:latin typeface="Verdana"/>
                <a:cs typeface="Verdana"/>
              </a:rPr>
              <a:t>R</a:t>
            </a:r>
            <a:r>
              <a:rPr sz="6200" b="1" i="1" spc="-220" dirty="0">
                <a:latin typeface="Verdana"/>
                <a:cs typeface="Verdana"/>
              </a:rPr>
              <a:t>e</a:t>
            </a:r>
            <a:r>
              <a:rPr sz="6200" b="1" i="1" spc="110" dirty="0">
                <a:latin typeface="Verdana"/>
                <a:cs typeface="Verdana"/>
              </a:rPr>
              <a:t>a</a:t>
            </a:r>
            <a:r>
              <a:rPr sz="6200" b="1" i="1" spc="-175" dirty="0">
                <a:latin typeface="Verdana"/>
                <a:cs typeface="Verdana"/>
              </a:rPr>
              <a:t>l</a:t>
            </a:r>
            <a:r>
              <a:rPr sz="6200" b="1" i="1" spc="-440" dirty="0">
                <a:latin typeface="Verdana"/>
                <a:cs typeface="Verdana"/>
              </a:rPr>
              <a:t> </a:t>
            </a:r>
            <a:r>
              <a:rPr sz="6200" b="1" i="1" spc="-240" dirty="0">
                <a:latin typeface="Verdana"/>
                <a:cs typeface="Verdana"/>
              </a:rPr>
              <a:t>l</a:t>
            </a:r>
            <a:r>
              <a:rPr sz="6200" b="1" i="1" spc="-250" dirty="0">
                <a:latin typeface="Verdana"/>
                <a:cs typeface="Verdana"/>
              </a:rPr>
              <a:t>i</a:t>
            </a:r>
            <a:r>
              <a:rPr sz="6200" b="1" i="1" spc="-165" dirty="0">
                <a:latin typeface="Verdana"/>
                <a:cs typeface="Verdana"/>
              </a:rPr>
              <a:t>f</a:t>
            </a:r>
            <a:r>
              <a:rPr sz="6200" b="1" i="1" spc="-155" dirty="0">
                <a:latin typeface="Verdana"/>
                <a:cs typeface="Verdana"/>
              </a:rPr>
              <a:t>e</a:t>
            </a:r>
            <a:r>
              <a:rPr sz="6200" b="1" i="1" spc="-440" dirty="0">
                <a:latin typeface="Verdana"/>
                <a:cs typeface="Verdana"/>
              </a:rPr>
              <a:t> </a:t>
            </a:r>
            <a:r>
              <a:rPr sz="6200" b="1" i="1" spc="-185" dirty="0">
                <a:latin typeface="Verdana"/>
                <a:cs typeface="Verdana"/>
              </a:rPr>
              <a:t>u</a:t>
            </a:r>
            <a:r>
              <a:rPr sz="6200" b="1" i="1" spc="-350" dirty="0">
                <a:latin typeface="Verdana"/>
                <a:cs typeface="Verdana"/>
              </a:rPr>
              <a:t>s</a:t>
            </a:r>
            <a:r>
              <a:rPr sz="6200" b="1" i="1" spc="-220" dirty="0">
                <a:latin typeface="Verdana"/>
                <a:cs typeface="Verdana"/>
              </a:rPr>
              <a:t>e</a:t>
            </a:r>
            <a:r>
              <a:rPr sz="6200" b="1" i="1" spc="-285" dirty="0">
                <a:latin typeface="Verdana"/>
                <a:cs typeface="Verdana"/>
              </a:rPr>
              <a:t>s</a:t>
            </a:r>
            <a:r>
              <a:rPr sz="6200" b="1" i="1" spc="-440" dirty="0">
                <a:latin typeface="Verdana"/>
                <a:cs typeface="Verdana"/>
              </a:rPr>
              <a:t> </a:t>
            </a:r>
            <a:r>
              <a:rPr sz="6200" b="1" i="1" spc="-185" dirty="0">
                <a:latin typeface="Verdana"/>
                <a:cs typeface="Verdana"/>
              </a:rPr>
              <a:t>o</a:t>
            </a:r>
            <a:r>
              <a:rPr sz="6200" b="1" i="1" spc="-100" dirty="0">
                <a:latin typeface="Verdana"/>
                <a:cs typeface="Verdana"/>
              </a:rPr>
              <a:t>f</a:t>
            </a:r>
            <a:r>
              <a:rPr sz="6200" b="1" i="1" spc="-440" dirty="0">
                <a:latin typeface="Verdana"/>
                <a:cs typeface="Verdana"/>
              </a:rPr>
              <a:t> </a:t>
            </a:r>
            <a:r>
              <a:rPr sz="6200" b="1" i="1" spc="-229" dirty="0">
                <a:latin typeface="Verdana"/>
                <a:cs typeface="Verdana"/>
              </a:rPr>
              <a:t>L</a:t>
            </a:r>
            <a:r>
              <a:rPr sz="6200" b="1" i="1" spc="-185" dirty="0">
                <a:latin typeface="Verdana"/>
                <a:cs typeface="Verdana"/>
              </a:rPr>
              <a:t>o</a:t>
            </a:r>
            <a:r>
              <a:rPr sz="6200" b="1" i="1" spc="-25" dirty="0">
                <a:latin typeface="Verdana"/>
                <a:cs typeface="Verdana"/>
              </a:rPr>
              <a:t>g</a:t>
            </a:r>
            <a:r>
              <a:rPr sz="6200" b="1" i="1" spc="-250" dirty="0">
                <a:latin typeface="Verdana"/>
                <a:cs typeface="Verdana"/>
              </a:rPr>
              <a:t>i</a:t>
            </a:r>
            <a:r>
              <a:rPr sz="6200" b="1" i="1" spc="90" dirty="0">
                <a:latin typeface="Verdana"/>
                <a:cs typeface="Verdana"/>
              </a:rPr>
              <a:t>c</a:t>
            </a:r>
            <a:r>
              <a:rPr sz="6200" b="1" i="1" spc="-440" dirty="0">
                <a:latin typeface="Verdana"/>
                <a:cs typeface="Verdana"/>
              </a:rPr>
              <a:t> </a:t>
            </a:r>
            <a:r>
              <a:rPr sz="6200" b="1" i="1" spc="-315" dirty="0">
                <a:latin typeface="Verdana"/>
                <a:cs typeface="Verdana"/>
              </a:rPr>
              <a:t>G</a:t>
            </a:r>
            <a:r>
              <a:rPr sz="6200" b="1" i="1" spc="110" dirty="0">
                <a:latin typeface="Verdana"/>
                <a:cs typeface="Verdana"/>
              </a:rPr>
              <a:t>a</a:t>
            </a:r>
            <a:r>
              <a:rPr sz="6200" b="1" i="1" spc="-114" dirty="0">
                <a:latin typeface="Verdana"/>
                <a:cs typeface="Verdana"/>
              </a:rPr>
              <a:t>t</a:t>
            </a:r>
            <a:r>
              <a:rPr sz="6200" b="1" i="1" spc="-155" dirty="0">
                <a:latin typeface="Verdana"/>
                <a:cs typeface="Verdana"/>
              </a:rPr>
              <a:t>e</a:t>
            </a:r>
            <a:endParaRPr sz="6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297" y="5395998"/>
            <a:ext cx="437705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2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1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7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750" spc="1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750" spc="1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16590" y="4935169"/>
            <a:ext cx="401447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254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750" spc="7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1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7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1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750" spc="23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7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750" spc="204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75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7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124874" y="5395998"/>
            <a:ext cx="211772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65" dirty="0">
                <a:solidFill>
                  <a:srgbClr val="FFFFFF"/>
                </a:solidFill>
                <a:latin typeface="Verdana"/>
                <a:cs typeface="Verdana"/>
              </a:rPr>
              <a:t>Robotics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428" y="9233373"/>
            <a:ext cx="6403975" cy="659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50" spc="8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15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150" spc="370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4150" spc="1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15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1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150" spc="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15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1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1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150" spc="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150" spc="1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15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5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spc="-204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15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15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1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50" spc="3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4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5027"/>
            <a:ext cx="1327150" cy="7488555"/>
          </a:xfrm>
          <a:custGeom>
            <a:avLst/>
            <a:gdLst/>
            <a:ahLst/>
            <a:cxnLst/>
            <a:rect l="l" t="t" r="r" b="b"/>
            <a:pathLst>
              <a:path w="1327150" h="7488555">
                <a:moveTo>
                  <a:pt x="0" y="0"/>
                </a:moveTo>
                <a:lnTo>
                  <a:pt x="29873" y="37040"/>
                </a:lnTo>
                <a:lnTo>
                  <a:pt x="59417" y="74280"/>
                </a:lnTo>
                <a:lnTo>
                  <a:pt x="88626" y="111711"/>
                </a:lnTo>
                <a:lnTo>
                  <a:pt x="117497" y="149328"/>
                </a:lnTo>
                <a:lnTo>
                  <a:pt x="146033" y="187131"/>
                </a:lnTo>
                <a:lnTo>
                  <a:pt x="174231" y="225117"/>
                </a:lnTo>
                <a:lnTo>
                  <a:pt x="202093" y="263284"/>
                </a:lnTo>
                <a:lnTo>
                  <a:pt x="229618" y="301629"/>
                </a:lnTo>
                <a:lnTo>
                  <a:pt x="256806" y="340152"/>
                </a:lnTo>
                <a:lnTo>
                  <a:pt x="283657" y="378848"/>
                </a:lnTo>
                <a:lnTo>
                  <a:pt x="310170" y="417717"/>
                </a:lnTo>
                <a:lnTo>
                  <a:pt x="336345" y="456756"/>
                </a:lnTo>
                <a:lnTo>
                  <a:pt x="362183" y="495962"/>
                </a:lnTo>
                <a:lnTo>
                  <a:pt x="387684" y="535335"/>
                </a:lnTo>
                <a:lnTo>
                  <a:pt x="412846" y="574871"/>
                </a:lnTo>
                <a:lnTo>
                  <a:pt x="437670" y="614569"/>
                </a:lnTo>
                <a:lnTo>
                  <a:pt x="462156" y="654425"/>
                </a:lnTo>
                <a:lnTo>
                  <a:pt x="486303" y="694440"/>
                </a:lnTo>
                <a:lnTo>
                  <a:pt x="510112" y="734609"/>
                </a:lnTo>
                <a:lnTo>
                  <a:pt x="533582" y="774930"/>
                </a:lnTo>
                <a:lnTo>
                  <a:pt x="556713" y="815403"/>
                </a:lnTo>
                <a:lnTo>
                  <a:pt x="579506" y="856024"/>
                </a:lnTo>
                <a:lnTo>
                  <a:pt x="601959" y="896791"/>
                </a:lnTo>
                <a:lnTo>
                  <a:pt x="624073" y="937703"/>
                </a:lnTo>
                <a:lnTo>
                  <a:pt x="645847" y="978756"/>
                </a:lnTo>
                <a:lnTo>
                  <a:pt x="667282" y="1019950"/>
                </a:lnTo>
                <a:lnTo>
                  <a:pt x="688378" y="1061281"/>
                </a:lnTo>
                <a:lnTo>
                  <a:pt x="709133" y="1102748"/>
                </a:lnTo>
                <a:lnTo>
                  <a:pt x="729548" y="1144348"/>
                </a:lnTo>
                <a:lnTo>
                  <a:pt x="749624" y="1186079"/>
                </a:lnTo>
                <a:lnTo>
                  <a:pt x="769359" y="1227940"/>
                </a:lnTo>
                <a:lnTo>
                  <a:pt x="788753" y="1269927"/>
                </a:lnTo>
                <a:lnTo>
                  <a:pt x="807807" y="1312039"/>
                </a:lnTo>
                <a:lnTo>
                  <a:pt x="826521" y="1354274"/>
                </a:lnTo>
                <a:lnTo>
                  <a:pt x="844893" y="1396629"/>
                </a:lnTo>
                <a:lnTo>
                  <a:pt x="862924" y="1439103"/>
                </a:lnTo>
                <a:lnTo>
                  <a:pt x="880614" y="1481693"/>
                </a:lnTo>
                <a:lnTo>
                  <a:pt x="897963" y="1524396"/>
                </a:lnTo>
                <a:lnTo>
                  <a:pt x="914971" y="1567212"/>
                </a:lnTo>
                <a:lnTo>
                  <a:pt x="931637" y="1610137"/>
                </a:lnTo>
                <a:lnTo>
                  <a:pt x="947961" y="1653169"/>
                </a:lnTo>
                <a:lnTo>
                  <a:pt x="963943" y="1696307"/>
                </a:lnTo>
                <a:lnTo>
                  <a:pt x="979583" y="1739548"/>
                </a:lnTo>
                <a:lnTo>
                  <a:pt x="994881" y="1782891"/>
                </a:lnTo>
                <a:lnTo>
                  <a:pt x="1009837" y="1826332"/>
                </a:lnTo>
                <a:lnTo>
                  <a:pt x="1024450" y="1869869"/>
                </a:lnTo>
                <a:lnTo>
                  <a:pt x="1038721" y="1913502"/>
                </a:lnTo>
                <a:lnTo>
                  <a:pt x="1052649" y="1957226"/>
                </a:lnTo>
                <a:lnTo>
                  <a:pt x="1066234" y="2001041"/>
                </a:lnTo>
                <a:lnTo>
                  <a:pt x="1079476" y="2044944"/>
                </a:lnTo>
                <a:lnTo>
                  <a:pt x="1092375" y="2088933"/>
                </a:lnTo>
                <a:lnTo>
                  <a:pt x="1104930" y="2133006"/>
                </a:lnTo>
                <a:lnTo>
                  <a:pt x="1117142" y="2177160"/>
                </a:lnTo>
                <a:lnTo>
                  <a:pt x="1129011" y="2221394"/>
                </a:lnTo>
                <a:lnTo>
                  <a:pt x="1140535" y="2265705"/>
                </a:lnTo>
                <a:lnTo>
                  <a:pt x="1151716" y="2310091"/>
                </a:lnTo>
                <a:lnTo>
                  <a:pt x="1162553" y="2354550"/>
                </a:lnTo>
                <a:lnTo>
                  <a:pt x="1173045" y="2399080"/>
                </a:lnTo>
                <a:lnTo>
                  <a:pt x="1183193" y="2443678"/>
                </a:lnTo>
                <a:lnTo>
                  <a:pt x="1192997" y="2488343"/>
                </a:lnTo>
                <a:lnTo>
                  <a:pt x="1202456" y="2533072"/>
                </a:lnTo>
                <a:lnTo>
                  <a:pt x="1211570" y="2577864"/>
                </a:lnTo>
                <a:lnTo>
                  <a:pt x="1220339" y="2622716"/>
                </a:lnTo>
                <a:lnTo>
                  <a:pt x="1228764" y="2667625"/>
                </a:lnTo>
                <a:lnTo>
                  <a:pt x="1236843" y="2712590"/>
                </a:lnTo>
                <a:lnTo>
                  <a:pt x="1244576" y="2757609"/>
                </a:lnTo>
                <a:lnTo>
                  <a:pt x="1251964" y="2802679"/>
                </a:lnTo>
                <a:lnTo>
                  <a:pt x="1259007" y="2847798"/>
                </a:lnTo>
                <a:lnTo>
                  <a:pt x="1265704" y="2892964"/>
                </a:lnTo>
                <a:lnTo>
                  <a:pt x="1272054" y="2938176"/>
                </a:lnTo>
                <a:lnTo>
                  <a:pt x="1278059" y="2983429"/>
                </a:lnTo>
                <a:lnTo>
                  <a:pt x="1283717" y="3028724"/>
                </a:lnTo>
                <a:lnTo>
                  <a:pt x="1289030" y="3074057"/>
                </a:lnTo>
                <a:lnTo>
                  <a:pt x="1293995" y="3119426"/>
                </a:lnTo>
                <a:lnTo>
                  <a:pt x="1298614" y="3164830"/>
                </a:lnTo>
                <a:lnTo>
                  <a:pt x="1302886" y="3210265"/>
                </a:lnTo>
                <a:lnTo>
                  <a:pt x="1306811" y="3255730"/>
                </a:lnTo>
                <a:lnTo>
                  <a:pt x="1310389" y="3301223"/>
                </a:lnTo>
                <a:lnTo>
                  <a:pt x="1313620" y="3346741"/>
                </a:lnTo>
                <a:lnTo>
                  <a:pt x="1316503" y="3392283"/>
                </a:lnTo>
                <a:lnTo>
                  <a:pt x="1319039" y="3437846"/>
                </a:lnTo>
                <a:lnTo>
                  <a:pt x="1321227" y="3483428"/>
                </a:lnTo>
                <a:lnTo>
                  <a:pt x="1323068" y="3529026"/>
                </a:lnTo>
                <a:lnTo>
                  <a:pt x="1324560" y="3574640"/>
                </a:lnTo>
                <a:lnTo>
                  <a:pt x="1325705" y="3620265"/>
                </a:lnTo>
                <a:lnTo>
                  <a:pt x="1326501" y="3665902"/>
                </a:lnTo>
                <a:lnTo>
                  <a:pt x="1326948" y="3711546"/>
                </a:lnTo>
                <a:lnTo>
                  <a:pt x="1327047" y="3757197"/>
                </a:lnTo>
                <a:lnTo>
                  <a:pt x="1326798" y="3802851"/>
                </a:lnTo>
                <a:lnTo>
                  <a:pt x="1326199" y="3848507"/>
                </a:lnTo>
                <a:lnTo>
                  <a:pt x="1325252" y="3894163"/>
                </a:lnTo>
                <a:lnTo>
                  <a:pt x="1323955" y="3939816"/>
                </a:lnTo>
                <a:lnTo>
                  <a:pt x="1322309" y="3985465"/>
                </a:lnTo>
                <a:lnTo>
                  <a:pt x="1320314" y="4031106"/>
                </a:lnTo>
                <a:lnTo>
                  <a:pt x="1317969" y="4076739"/>
                </a:lnTo>
                <a:lnTo>
                  <a:pt x="1315275" y="4122360"/>
                </a:lnTo>
                <a:lnTo>
                  <a:pt x="1312231" y="4167968"/>
                </a:lnTo>
                <a:lnTo>
                  <a:pt x="1308836" y="4213560"/>
                </a:lnTo>
                <a:lnTo>
                  <a:pt x="1305092" y="4259135"/>
                </a:lnTo>
                <a:lnTo>
                  <a:pt x="1300997" y="4304690"/>
                </a:lnTo>
                <a:lnTo>
                  <a:pt x="1296552" y="4350223"/>
                </a:lnTo>
                <a:lnTo>
                  <a:pt x="1291756" y="4395731"/>
                </a:lnTo>
                <a:lnTo>
                  <a:pt x="1286609" y="4441214"/>
                </a:lnTo>
                <a:lnTo>
                  <a:pt x="1281112" y="4486668"/>
                </a:lnTo>
                <a:lnTo>
                  <a:pt x="1275264" y="4532091"/>
                </a:lnTo>
                <a:lnTo>
                  <a:pt x="1269064" y="4577482"/>
                </a:lnTo>
                <a:lnTo>
                  <a:pt x="1262513" y="4622837"/>
                </a:lnTo>
                <a:lnTo>
                  <a:pt x="1255611" y="4668156"/>
                </a:lnTo>
                <a:lnTo>
                  <a:pt x="1248357" y="4713435"/>
                </a:lnTo>
                <a:lnTo>
                  <a:pt x="1240752" y="4758673"/>
                </a:lnTo>
                <a:lnTo>
                  <a:pt x="1232794" y="4803867"/>
                </a:lnTo>
                <a:lnTo>
                  <a:pt x="1224485" y="4849015"/>
                </a:lnTo>
                <a:lnTo>
                  <a:pt x="1215823" y="4894116"/>
                </a:lnTo>
                <a:lnTo>
                  <a:pt x="1206809" y="4939166"/>
                </a:lnTo>
                <a:lnTo>
                  <a:pt x="1197442" y="4984165"/>
                </a:lnTo>
                <a:lnTo>
                  <a:pt x="1187723" y="5029109"/>
                </a:lnTo>
                <a:lnTo>
                  <a:pt x="1177652" y="5073996"/>
                </a:lnTo>
                <a:lnTo>
                  <a:pt x="1167227" y="5118825"/>
                </a:lnTo>
                <a:lnTo>
                  <a:pt x="1156449" y="5163592"/>
                </a:lnTo>
                <a:lnTo>
                  <a:pt x="1145318" y="5208297"/>
                </a:lnTo>
                <a:lnTo>
                  <a:pt x="1133834" y="5252937"/>
                </a:lnTo>
                <a:lnTo>
                  <a:pt x="1121996" y="5297509"/>
                </a:lnTo>
                <a:lnTo>
                  <a:pt x="1109805" y="5342012"/>
                </a:lnTo>
                <a:lnTo>
                  <a:pt x="1097260" y="5386443"/>
                </a:lnTo>
                <a:lnTo>
                  <a:pt x="1084361" y="5430801"/>
                </a:lnTo>
                <a:lnTo>
                  <a:pt x="1071108" y="5475082"/>
                </a:lnTo>
                <a:lnTo>
                  <a:pt x="1057500" y="5519286"/>
                </a:lnTo>
                <a:lnTo>
                  <a:pt x="1043539" y="5563409"/>
                </a:lnTo>
                <a:lnTo>
                  <a:pt x="1029223" y="5607449"/>
                </a:lnTo>
                <a:lnTo>
                  <a:pt x="1014552" y="5651405"/>
                </a:lnTo>
                <a:lnTo>
                  <a:pt x="999527" y="5695275"/>
                </a:lnTo>
                <a:lnTo>
                  <a:pt x="984146" y="5739055"/>
                </a:lnTo>
                <a:lnTo>
                  <a:pt x="968411" y="5782744"/>
                </a:lnTo>
                <a:lnTo>
                  <a:pt x="952320" y="5826341"/>
                </a:lnTo>
                <a:lnTo>
                  <a:pt x="935874" y="5869841"/>
                </a:lnTo>
                <a:lnTo>
                  <a:pt x="919072" y="5913244"/>
                </a:lnTo>
                <a:lnTo>
                  <a:pt x="901915" y="5956548"/>
                </a:lnTo>
                <a:lnTo>
                  <a:pt x="884402" y="5999750"/>
                </a:lnTo>
                <a:lnTo>
                  <a:pt x="866533" y="6042847"/>
                </a:lnTo>
                <a:lnTo>
                  <a:pt x="848308" y="6085839"/>
                </a:lnTo>
                <a:lnTo>
                  <a:pt x="829727" y="6128722"/>
                </a:lnTo>
                <a:lnTo>
                  <a:pt x="810789" y="6171494"/>
                </a:lnTo>
                <a:lnTo>
                  <a:pt x="791495" y="6214154"/>
                </a:lnTo>
                <a:lnTo>
                  <a:pt x="771844" y="6256700"/>
                </a:lnTo>
                <a:lnTo>
                  <a:pt x="751837" y="6299128"/>
                </a:lnTo>
                <a:lnTo>
                  <a:pt x="731472" y="6341437"/>
                </a:lnTo>
                <a:lnTo>
                  <a:pt x="710750" y="6383625"/>
                </a:lnTo>
                <a:lnTo>
                  <a:pt x="689672" y="6425689"/>
                </a:lnTo>
                <a:lnTo>
                  <a:pt x="668235" y="6467628"/>
                </a:lnTo>
                <a:lnTo>
                  <a:pt x="646441" y="6509439"/>
                </a:lnTo>
                <a:lnTo>
                  <a:pt x="624290" y="6551120"/>
                </a:lnTo>
                <a:lnTo>
                  <a:pt x="601781" y="6592669"/>
                </a:lnTo>
                <a:lnTo>
                  <a:pt x="578913" y="6634084"/>
                </a:lnTo>
                <a:lnTo>
                  <a:pt x="555688" y="6675362"/>
                </a:lnTo>
                <a:lnTo>
                  <a:pt x="532104" y="6716502"/>
                </a:lnTo>
                <a:lnTo>
                  <a:pt x="508162" y="6757501"/>
                </a:lnTo>
                <a:lnTo>
                  <a:pt x="483862" y="6798358"/>
                </a:lnTo>
                <a:lnTo>
                  <a:pt x="459202" y="6839069"/>
                </a:lnTo>
                <a:lnTo>
                  <a:pt x="434184" y="6879633"/>
                </a:lnTo>
                <a:lnTo>
                  <a:pt x="408807" y="6920048"/>
                </a:lnTo>
                <a:lnTo>
                  <a:pt x="383071" y="6960311"/>
                </a:lnTo>
                <a:lnTo>
                  <a:pt x="356975" y="7000420"/>
                </a:lnTo>
                <a:lnTo>
                  <a:pt x="330521" y="7040374"/>
                </a:lnTo>
                <a:lnTo>
                  <a:pt x="303706" y="7080170"/>
                </a:lnTo>
                <a:lnTo>
                  <a:pt x="276532" y="7119806"/>
                </a:lnTo>
                <a:lnTo>
                  <a:pt x="248998" y="7159279"/>
                </a:lnTo>
                <a:lnTo>
                  <a:pt x="221104" y="7198588"/>
                </a:lnTo>
                <a:lnTo>
                  <a:pt x="192850" y="7237730"/>
                </a:lnTo>
                <a:lnTo>
                  <a:pt x="164235" y="7276704"/>
                </a:lnTo>
                <a:lnTo>
                  <a:pt x="135260" y="7315507"/>
                </a:lnTo>
                <a:lnTo>
                  <a:pt x="105925" y="7354136"/>
                </a:lnTo>
                <a:lnTo>
                  <a:pt x="76229" y="7392591"/>
                </a:lnTo>
                <a:lnTo>
                  <a:pt x="46172" y="7430867"/>
                </a:lnTo>
                <a:lnTo>
                  <a:pt x="0" y="7488372"/>
                </a:lnTo>
                <a:lnTo>
                  <a:pt x="0" y="0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53923" y="0"/>
            <a:ext cx="3934460" cy="3940810"/>
          </a:xfrm>
          <a:custGeom>
            <a:avLst/>
            <a:gdLst/>
            <a:ahLst/>
            <a:cxnLst/>
            <a:rect l="l" t="t" r="r" b="b"/>
            <a:pathLst>
              <a:path w="3934459" h="3940810">
                <a:moveTo>
                  <a:pt x="3934076" y="1053151"/>
                </a:moveTo>
                <a:lnTo>
                  <a:pt x="3934076" y="3940424"/>
                </a:lnTo>
                <a:lnTo>
                  <a:pt x="3894685" y="3928172"/>
                </a:lnTo>
                <a:lnTo>
                  <a:pt x="3850169" y="3913938"/>
                </a:lnTo>
                <a:lnTo>
                  <a:pt x="3805807" y="3899365"/>
                </a:lnTo>
                <a:lnTo>
                  <a:pt x="3761599" y="3884454"/>
                </a:lnTo>
                <a:lnTo>
                  <a:pt x="3717546" y="3869206"/>
                </a:lnTo>
                <a:lnTo>
                  <a:pt x="3673652" y="3853624"/>
                </a:lnTo>
                <a:lnTo>
                  <a:pt x="3629916" y="3837708"/>
                </a:lnTo>
                <a:lnTo>
                  <a:pt x="3586341" y="3821460"/>
                </a:lnTo>
                <a:lnTo>
                  <a:pt x="3542928" y="3804882"/>
                </a:lnTo>
                <a:lnTo>
                  <a:pt x="3499678" y="3787975"/>
                </a:lnTo>
                <a:lnTo>
                  <a:pt x="3456594" y="3770741"/>
                </a:lnTo>
                <a:lnTo>
                  <a:pt x="3413676" y="3753181"/>
                </a:lnTo>
                <a:lnTo>
                  <a:pt x="3370927" y="3735297"/>
                </a:lnTo>
                <a:lnTo>
                  <a:pt x="3328347" y="3717090"/>
                </a:lnTo>
                <a:lnTo>
                  <a:pt x="3285939" y="3698562"/>
                </a:lnTo>
                <a:lnTo>
                  <a:pt x="3243703" y="3679715"/>
                </a:lnTo>
                <a:lnTo>
                  <a:pt x="3201641" y="3660549"/>
                </a:lnTo>
                <a:lnTo>
                  <a:pt x="3159756" y="3641067"/>
                </a:lnTo>
                <a:lnTo>
                  <a:pt x="3118047" y="3621270"/>
                </a:lnTo>
                <a:lnTo>
                  <a:pt x="3076518" y="3601159"/>
                </a:lnTo>
                <a:lnTo>
                  <a:pt x="3035169" y="3580737"/>
                </a:lnTo>
                <a:lnTo>
                  <a:pt x="2994002" y="3560004"/>
                </a:lnTo>
                <a:lnTo>
                  <a:pt x="2953018" y="3538962"/>
                </a:lnTo>
                <a:lnTo>
                  <a:pt x="2912220" y="3517612"/>
                </a:lnTo>
                <a:lnTo>
                  <a:pt x="2871608" y="3495957"/>
                </a:lnTo>
                <a:lnTo>
                  <a:pt x="2831184" y="3473998"/>
                </a:lnTo>
                <a:lnTo>
                  <a:pt x="2790950" y="3451735"/>
                </a:lnTo>
                <a:lnTo>
                  <a:pt x="2750907" y="3429172"/>
                </a:lnTo>
                <a:lnTo>
                  <a:pt x="2711056" y="3406308"/>
                </a:lnTo>
                <a:lnTo>
                  <a:pt x="2671400" y="3383147"/>
                </a:lnTo>
                <a:lnTo>
                  <a:pt x="2631939" y="3359689"/>
                </a:lnTo>
                <a:lnTo>
                  <a:pt x="2592676" y="3335935"/>
                </a:lnTo>
                <a:lnTo>
                  <a:pt x="2553611" y="3311888"/>
                </a:lnTo>
                <a:lnTo>
                  <a:pt x="2514747" y="3287549"/>
                </a:lnTo>
                <a:lnTo>
                  <a:pt x="2476084" y="3262920"/>
                </a:lnTo>
                <a:lnTo>
                  <a:pt x="2437625" y="3238001"/>
                </a:lnTo>
                <a:lnTo>
                  <a:pt x="2399371" y="3212795"/>
                </a:lnTo>
                <a:lnTo>
                  <a:pt x="2361323" y="3187303"/>
                </a:lnTo>
                <a:lnTo>
                  <a:pt x="2323483" y="3161527"/>
                </a:lnTo>
                <a:lnTo>
                  <a:pt x="2285853" y="3135467"/>
                </a:lnTo>
                <a:lnTo>
                  <a:pt x="2248434" y="3109127"/>
                </a:lnTo>
                <a:lnTo>
                  <a:pt x="2211227" y="3082506"/>
                </a:lnTo>
                <a:lnTo>
                  <a:pt x="2174234" y="3055607"/>
                </a:lnTo>
                <a:lnTo>
                  <a:pt x="2137457" y="3028431"/>
                </a:lnTo>
                <a:lnTo>
                  <a:pt x="2100897" y="3000980"/>
                </a:lnTo>
                <a:lnTo>
                  <a:pt x="2064556" y="2973256"/>
                </a:lnTo>
                <a:lnTo>
                  <a:pt x="2028435" y="2945259"/>
                </a:lnTo>
                <a:lnTo>
                  <a:pt x="1992535" y="2916991"/>
                </a:lnTo>
                <a:lnTo>
                  <a:pt x="1956859" y="2888455"/>
                </a:lnTo>
                <a:lnTo>
                  <a:pt x="1921408" y="2859650"/>
                </a:lnTo>
                <a:lnTo>
                  <a:pt x="1886183" y="2830580"/>
                </a:lnTo>
                <a:lnTo>
                  <a:pt x="1851185" y="2801245"/>
                </a:lnTo>
                <a:lnTo>
                  <a:pt x="1816417" y="2771647"/>
                </a:lnTo>
                <a:lnTo>
                  <a:pt x="1781880" y="2741788"/>
                </a:lnTo>
                <a:lnTo>
                  <a:pt x="1747576" y="2711668"/>
                </a:lnTo>
                <a:lnTo>
                  <a:pt x="1713505" y="2681291"/>
                </a:lnTo>
                <a:lnTo>
                  <a:pt x="1679670" y="2650656"/>
                </a:lnTo>
                <a:lnTo>
                  <a:pt x="1646072" y="2619766"/>
                </a:lnTo>
                <a:lnTo>
                  <a:pt x="1612713" y="2588622"/>
                </a:lnTo>
                <a:lnTo>
                  <a:pt x="1579593" y="2557226"/>
                </a:lnTo>
                <a:lnTo>
                  <a:pt x="1546715" y="2525579"/>
                </a:lnTo>
                <a:lnTo>
                  <a:pt x="1514080" y="2493682"/>
                </a:lnTo>
                <a:lnTo>
                  <a:pt x="1481690" y="2461538"/>
                </a:lnTo>
                <a:lnTo>
                  <a:pt x="1449547" y="2429148"/>
                </a:lnTo>
                <a:lnTo>
                  <a:pt x="1417650" y="2396513"/>
                </a:lnTo>
                <a:lnTo>
                  <a:pt x="1386003" y="2363635"/>
                </a:lnTo>
                <a:lnTo>
                  <a:pt x="1354607" y="2330516"/>
                </a:lnTo>
                <a:lnTo>
                  <a:pt x="1323464" y="2297156"/>
                </a:lnTo>
                <a:lnTo>
                  <a:pt x="1292574" y="2263558"/>
                </a:lnTo>
                <a:lnTo>
                  <a:pt x="1261939" y="2229723"/>
                </a:lnTo>
                <a:lnTo>
                  <a:pt x="1231561" y="2195652"/>
                </a:lnTo>
                <a:lnTo>
                  <a:pt x="1201442" y="2161347"/>
                </a:lnTo>
                <a:lnTo>
                  <a:pt x="1171583" y="2126810"/>
                </a:lnTo>
                <a:lnTo>
                  <a:pt x="1141985" y="2092042"/>
                </a:lnTo>
                <a:lnTo>
                  <a:pt x="1112650" y="2057045"/>
                </a:lnTo>
                <a:lnTo>
                  <a:pt x="1083580" y="2021820"/>
                </a:lnTo>
                <a:lnTo>
                  <a:pt x="1054776" y="1986368"/>
                </a:lnTo>
                <a:lnTo>
                  <a:pt x="1026239" y="1950692"/>
                </a:lnTo>
                <a:lnTo>
                  <a:pt x="997972" y="1914792"/>
                </a:lnTo>
                <a:lnTo>
                  <a:pt x="969975" y="1878671"/>
                </a:lnTo>
                <a:lnTo>
                  <a:pt x="942250" y="1842330"/>
                </a:lnTo>
                <a:lnTo>
                  <a:pt x="914800" y="1805770"/>
                </a:lnTo>
                <a:lnTo>
                  <a:pt x="887624" y="1768992"/>
                </a:lnTo>
                <a:lnTo>
                  <a:pt x="860725" y="1732000"/>
                </a:lnTo>
                <a:lnTo>
                  <a:pt x="834105" y="1694793"/>
                </a:lnTo>
                <a:lnTo>
                  <a:pt x="807764" y="1657373"/>
                </a:lnTo>
                <a:lnTo>
                  <a:pt x="781705" y="1619743"/>
                </a:lnTo>
                <a:lnTo>
                  <a:pt x="755928" y="1581903"/>
                </a:lnTo>
                <a:lnTo>
                  <a:pt x="730436" y="1543855"/>
                </a:lnTo>
                <a:lnTo>
                  <a:pt x="705231" y="1505601"/>
                </a:lnTo>
                <a:lnTo>
                  <a:pt x="680312" y="1467141"/>
                </a:lnTo>
                <a:lnTo>
                  <a:pt x="655683" y="1428479"/>
                </a:lnTo>
                <a:lnTo>
                  <a:pt x="631344" y="1389615"/>
                </a:lnTo>
                <a:lnTo>
                  <a:pt x="607297" y="1350550"/>
                </a:lnTo>
                <a:lnTo>
                  <a:pt x="583544" y="1311286"/>
                </a:lnTo>
                <a:lnTo>
                  <a:pt x="560086" y="1271826"/>
                </a:lnTo>
                <a:lnTo>
                  <a:pt x="536924" y="1232169"/>
                </a:lnTo>
                <a:lnTo>
                  <a:pt x="514061" y="1192319"/>
                </a:lnTo>
                <a:lnTo>
                  <a:pt x="491497" y="1152275"/>
                </a:lnTo>
                <a:lnTo>
                  <a:pt x="469235" y="1112041"/>
                </a:lnTo>
                <a:lnTo>
                  <a:pt x="447276" y="1071617"/>
                </a:lnTo>
                <a:lnTo>
                  <a:pt x="425621" y="1031005"/>
                </a:lnTo>
                <a:lnTo>
                  <a:pt x="383230" y="949222"/>
                </a:lnTo>
                <a:lnTo>
                  <a:pt x="342074" y="866706"/>
                </a:lnTo>
                <a:lnTo>
                  <a:pt x="302166" y="783468"/>
                </a:lnTo>
                <a:lnTo>
                  <a:pt x="263519" y="699521"/>
                </a:lnTo>
                <a:lnTo>
                  <a:pt x="226144" y="614877"/>
                </a:lnTo>
                <a:lnTo>
                  <a:pt x="190053" y="529547"/>
                </a:lnTo>
                <a:lnTo>
                  <a:pt x="155259" y="443545"/>
                </a:lnTo>
                <a:lnTo>
                  <a:pt x="121774" y="356882"/>
                </a:lnTo>
                <a:lnTo>
                  <a:pt x="89611" y="269571"/>
                </a:lnTo>
                <a:lnTo>
                  <a:pt x="58781" y="181624"/>
                </a:lnTo>
                <a:lnTo>
                  <a:pt x="29296" y="93054"/>
                </a:lnTo>
                <a:lnTo>
                  <a:pt x="0" y="0"/>
                </a:lnTo>
                <a:lnTo>
                  <a:pt x="2884393" y="0"/>
                </a:lnTo>
                <a:lnTo>
                  <a:pt x="2892217" y="12620"/>
                </a:lnTo>
                <a:lnTo>
                  <a:pt x="2916449" y="50541"/>
                </a:lnTo>
                <a:lnTo>
                  <a:pt x="2941182" y="88108"/>
                </a:lnTo>
                <a:lnTo>
                  <a:pt x="2966411" y="125315"/>
                </a:lnTo>
                <a:lnTo>
                  <a:pt x="2992131" y="162158"/>
                </a:lnTo>
                <a:lnTo>
                  <a:pt x="3018338" y="198632"/>
                </a:lnTo>
                <a:lnTo>
                  <a:pt x="3045027" y="234732"/>
                </a:lnTo>
                <a:lnTo>
                  <a:pt x="3072193" y="270454"/>
                </a:lnTo>
                <a:lnTo>
                  <a:pt x="3099831" y="305792"/>
                </a:lnTo>
                <a:lnTo>
                  <a:pt x="3127938" y="340743"/>
                </a:lnTo>
                <a:lnTo>
                  <a:pt x="3156507" y="375301"/>
                </a:lnTo>
                <a:lnTo>
                  <a:pt x="3185535" y="409462"/>
                </a:lnTo>
                <a:lnTo>
                  <a:pt x="3215016" y="443222"/>
                </a:lnTo>
                <a:lnTo>
                  <a:pt x="3244946" y="476574"/>
                </a:lnTo>
                <a:lnTo>
                  <a:pt x="3275321" y="509516"/>
                </a:lnTo>
                <a:lnTo>
                  <a:pt x="3306135" y="542041"/>
                </a:lnTo>
                <a:lnTo>
                  <a:pt x="3337384" y="574145"/>
                </a:lnTo>
                <a:lnTo>
                  <a:pt x="3369063" y="605824"/>
                </a:lnTo>
                <a:lnTo>
                  <a:pt x="3401168" y="637073"/>
                </a:lnTo>
                <a:lnTo>
                  <a:pt x="3433693" y="667887"/>
                </a:lnTo>
                <a:lnTo>
                  <a:pt x="3466635" y="698262"/>
                </a:lnTo>
                <a:lnTo>
                  <a:pt x="3499987" y="728192"/>
                </a:lnTo>
                <a:lnTo>
                  <a:pt x="3533747" y="757673"/>
                </a:lnTo>
                <a:lnTo>
                  <a:pt x="3567908" y="786701"/>
                </a:lnTo>
                <a:lnTo>
                  <a:pt x="3602466" y="815270"/>
                </a:lnTo>
                <a:lnTo>
                  <a:pt x="3637417" y="843376"/>
                </a:lnTo>
                <a:lnTo>
                  <a:pt x="3672756" y="871015"/>
                </a:lnTo>
                <a:lnTo>
                  <a:pt x="3708478" y="898181"/>
                </a:lnTo>
                <a:lnTo>
                  <a:pt x="3744578" y="924869"/>
                </a:lnTo>
                <a:lnTo>
                  <a:pt x="3781052" y="951076"/>
                </a:lnTo>
                <a:lnTo>
                  <a:pt x="3817895" y="976797"/>
                </a:lnTo>
                <a:lnTo>
                  <a:pt x="3855102" y="1002026"/>
                </a:lnTo>
                <a:lnTo>
                  <a:pt x="3892669" y="1026758"/>
                </a:lnTo>
                <a:lnTo>
                  <a:pt x="3930591" y="1050991"/>
                </a:lnTo>
                <a:lnTo>
                  <a:pt x="3934076" y="105315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4223" y="7444251"/>
            <a:ext cx="2371724" cy="283844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144118" y="8518473"/>
            <a:ext cx="3547110" cy="1769110"/>
          </a:xfrm>
          <a:custGeom>
            <a:avLst/>
            <a:gdLst/>
            <a:ahLst/>
            <a:cxnLst/>
            <a:rect l="l" t="t" r="r" b="b"/>
            <a:pathLst>
              <a:path w="3547109" h="1769109">
                <a:moveTo>
                  <a:pt x="1963386" y="12700"/>
                </a:moveTo>
                <a:lnTo>
                  <a:pt x="1583732" y="12700"/>
                </a:lnTo>
                <a:lnTo>
                  <a:pt x="1630641" y="0"/>
                </a:lnTo>
                <a:lnTo>
                  <a:pt x="1916376" y="0"/>
                </a:lnTo>
                <a:lnTo>
                  <a:pt x="1963386" y="12700"/>
                </a:lnTo>
                <a:close/>
              </a:path>
              <a:path w="3547109" h="1769109">
                <a:moveTo>
                  <a:pt x="2056303" y="25400"/>
                </a:moveTo>
                <a:lnTo>
                  <a:pt x="1490995" y="25400"/>
                </a:lnTo>
                <a:lnTo>
                  <a:pt x="1537178" y="12700"/>
                </a:lnTo>
                <a:lnTo>
                  <a:pt x="2010034" y="12700"/>
                </a:lnTo>
                <a:lnTo>
                  <a:pt x="2056303" y="25400"/>
                </a:lnTo>
                <a:close/>
              </a:path>
              <a:path w="3547109" h="1769109">
                <a:moveTo>
                  <a:pt x="976608" y="1768525"/>
                </a:moveTo>
                <a:lnTo>
                  <a:pt x="0" y="1768525"/>
                </a:lnTo>
                <a:lnTo>
                  <a:pt x="520" y="1727200"/>
                </a:lnTo>
                <a:lnTo>
                  <a:pt x="2429" y="1676400"/>
                </a:lnTo>
                <a:lnTo>
                  <a:pt x="5590" y="1625600"/>
                </a:lnTo>
                <a:lnTo>
                  <a:pt x="9987" y="1587500"/>
                </a:lnTo>
                <a:lnTo>
                  <a:pt x="15604" y="1536700"/>
                </a:lnTo>
                <a:lnTo>
                  <a:pt x="22425" y="1485900"/>
                </a:lnTo>
                <a:lnTo>
                  <a:pt x="30433" y="1447800"/>
                </a:lnTo>
                <a:lnTo>
                  <a:pt x="39611" y="1397000"/>
                </a:lnTo>
                <a:lnTo>
                  <a:pt x="49945" y="1358900"/>
                </a:lnTo>
                <a:lnTo>
                  <a:pt x="61416" y="1308100"/>
                </a:lnTo>
                <a:lnTo>
                  <a:pt x="74010" y="1270000"/>
                </a:lnTo>
                <a:lnTo>
                  <a:pt x="87709" y="1219200"/>
                </a:lnTo>
                <a:lnTo>
                  <a:pt x="102497" y="1181100"/>
                </a:lnTo>
                <a:lnTo>
                  <a:pt x="118358" y="1143000"/>
                </a:lnTo>
                <a:lnTo>
                  <a:pt x="135276" y="1092200"/>
                </a:lnTo>
                <a:lnTo>
                  <a:pt x="153234" y="1054100"/>
                </a:lnTo>
                <a:lnTo>
                  <a:pt x="172215" y="1016000"/>
                </a:lnTo>
                <a:lnTo>
                  <a:pt x="192205" y="977900"/>
                </a:lnTo>
                <a:lnTo>
                  <a:pt x="213186" y="927100"/>
                </a:lnTo>
                <a:lnTo>
                  <a:pt x="235142" y="889000"/>
                </a:lnTo>
                <a:lnTo>
                  <a:pt x="258056" y="850900"/>
                </a:lnTo>
                <a:lnTo>
                  <a:pt x="281913" y="812800"/>
                </a:lnTo>
                <a:lnTo>
                  <a:pt x="306696" y="774700"/>
                </a:lnTo>
                <a:lnTo>
                  <a:pt x="332388" y="736600"/>
                </a:lnTo>
                <a:lnTo>
                  <a:pt x="358974" y="711200"/>
                </a:lnTo>
                <a:lnTo>
                  <a:pt x="386437" y="673100"/>
                </a:lnTo>
                <a:lnTo>
                  <a:pt x="414761" y="635000"/>
                </a:lnTo>
                <a:lnTo>
                  <a:pt x="443929" y="596900"/>
                </a:lnTo>
                <a:lnTo>
                  <a:pt x="473925" y="571500"/>
                </a:lnTo>
                <a:lnTo>
                  <a:pt x="504733" y="533400"/>
                </a:lnTo>
                <a:lnTo>
                  <a:pt x="536336" y="508000"/>
                </a:lnTo>
                <a:lnTo>
                  <a:pt x="568718" y="469900"/>
                </a:lnTo>
                <a:lnTo>
                  <a:pt x="601863" y="444500"/>
                </a:lnTo>
                <a:lnTo>
                  <a:pt x="635755" y="419100"/>
                </a:lnTo>
                <a:lnTo>
                  <a:pt x="670376" y="381000"/>
                </a:lnTo>
                <a:lnTo>
                  <a:pt x="705712" y="355600"/>
                </a:lnTo>
                <a:lnTo>
                  <a:pt x="741745" y="330200"/>
                </a:lnTo>
                <a:lnTo>
                  <a:pt x="778459" y="304800"/>
                </a:lnTo>
                <a:lnTo>
                  <a:pt x="815838" y="279400"/>
                </a:lnTo>
                <a:lnTo>
                  <a:pt x="853865" y="254000"/>
                </a:lnTo>
                <a:lnTo>
                  <a:pt x="892524" y="241300"/>
                </a:lnTo>
                <a:lnTo>
                  <a:pt x="971675" y="190500"/>
                </a:lnTo>
                <a:lnTo>
                  <a:pt x="1012133" y="177800"/>
                </a:lnTo>
                <a:lnTo>
                  <a:pt x="1053158" y="152400"/>
                </a:lnTo>
                <a:lnTo>
                  <a:pt x="1094733" y="139700"/>
                </a:lnTo>
                <a:lnTo>
                  <a:pt x="1136843" y="114300"/>
                </a:lnTo>
                <a:lnTo>
                  <a:pt x="1445199" y="25400"/>
                </a:lnTo>
                <a:lnTo>
                  <a:pt x="2102178" y="25400"/>
                </a:lnTo>
                <a:lnTo>
                  <a:pt x="2147643" y="38100"/>
                </a:lnTo>
                <a:lnTo>
                  <a:pt x="2410901" y="114300"/>
                </a:lnTo>
                <a:lnTo>
                  <a:pt x="2453039" y="139700"/>
                </a:lnTo>
                <a:lnTo>
                  <a:pt x="2494637" y="152400"/>
                </a:lnTo>
                <a:lnTo>
                  <a:pt x="2535680" y="177800"/>
                </a:lnTo>
                <a:lnTo>
                  <a:pt x="2576151" y="190500"/>
                </a:lnTo>
                <a:lnTo>
                  <a:pt x="2655313" y="241300"/>
                </a:lnTo>
                <a:lnTo>
                  <a:pt x="2693972" y="254000"/>
                </a:lnTo>
                <a:lnTo>
                  <a:pt x="2731995" y="279400"/>
                </a:lnTo>
                <a:lnTo>
                  <a:pt x="2769365" y="304800"/>
                </a:lnTo>
                <a:lnTo>
                  <a:pt x="2806066" y="330200"/>
                </a:lnTo>
                <a:lnTo>
                  <a:pt x="2842083" y="355600"/>
                </a:lnTo>
                <a:lnTo>
                  <a:pt x="2877400" y="381000"/>
                </a:lnTo>
                <a:lnTo>
                  <a:pt x="2911999" y="419100"/>
                </a:lnTo>
                <a:lnTo>
                  <a:pt x="2945865" y="444500"/>
                </a:lnTo>
                <a:lnTo>
                  <a:pt x="2978983" y="469900"/>
                </a:lnTo>
                <a:lnTo>
                  <a:pt x="3011335" y="508000"/>
                </a:lnTo>
                <a:lnTo>
                  <a:pt x="3042906" y="533400"/>
                </a:lnTo>
                <a:lnTo>
                  <a:pt x="3073679" y="571500"/>
                </a:lnTo>
                <a:lnTo>
                  <a:pt x="3103639" y="596900"/>
                </a:lnTo>
                <a:lnTo>
                  <a:pt x="3132769" y="635000"/>
                </a:lnTo>
                <a:lnTo>
                  <a:pt x="3161053" y="673100"/>
                </a:lnTo>
                <a:lnTo>
                  <a:pt x="3188476" y="711200"/>
                </a:lnTo>
                <a:lnTo>
                  <a:pt x="3215020" y="736600"/>
                </a:lnTo>
                <a:lnTo>
                  <a:pt x="3240670" y="774700"/>
                </a:lnTo>
                <a:lnTo>
                  <a:pt x="3265410" y="812800"/>
                </a:lnTo>
                <a:lnTo>
                  <a:pt x="3289224" y="850900"/>
                </a:lnTo>
                <a:lnTo>
                  <a:pt x="3312095" y="889000"/>
                </a:lnTo>
                <a:lnTo>
                  <a:pt x="3334008" y="927100"/>
                </a:lnTo>
                <a:lnTo>
                  <a:pt x="3354946" y="977900"/>
                </a:lnTo>
                <a:lnTo>
                  <a:pt x="1677397" y="977900"/>
                </a:lnTo>
                <a:lnTo>
                  <a:pt x="1539874" y="1016000"/>
                </a:lnTo>
                <a:lnTo>
                  <a:pt x="1453439" y="1041400"/>
                </a:lnTo>
                <a:lnTo>
                  <a:pt x="1412052" y="1066800"/>
                </a:lnTo>
                <a:lnTo>
                  <a:pt x="1371999" y="1079500"/>
                </a:lnTo>
                <a:lnTo>
                  <a:pt x="1333365" y="1104900"/>
                </a:lnTo>
                <a:lnTo>
                  <a:pt x="1296235" y="1130300"/>
                </a:lnTo>
                <a:lnTo>
                  <a:pt x="1260695" y="1168400"/>
                </a:lnTo>
                <a:lnTo>
                  <a:pt x="1226830" y="1193800"/>
                </a:lnTo>
                <a:lnTo>
                  <a:pt x="1194725" y="1231900"/>
                </a:lnTo>
                <a:lnTo>
                  <a:pt x="1164465" y="1257300"/>
                </a:lnTo>
                <a:lnTo>
                  <a:pt x="1136136" y="1295400"/>
                </a:lnTo>
                <a:lnTo>
                  <a:pt x="1109823" y="1333500"/>
                </a:lnTo>
                <a:lnTo>
                  <a:pt x="1085612" y="1371600"/>
                </a:lnTo>
                <a:lnTo>
                  <a:pt x="1063587" y="1409700"/>
                </a:lnTo>
                <a:lnTo>
                  <a:pt x="1043833" y="1447800"/>
                </a:lnTo>
                <a:lnTo>
                  <a:pt x="1026437" y="1498600"/>
                </a:lnTo>
                <a:lnTo>
                  <a:pt x="1011483" y="1536700"/>
                </a:lnTo>
                <a:lnTo>
                  <a:pt x="999057" y="1587500"/>
                </a:lnTo>
                <a:lnTo>
                  <a:pt x="989244" y="1625600"/>
                </a:lnTo>
                <a:lnTo>
                  <a:pt x="982129" y="1676400"/>
                </a:lnTo>
                <a:lnTo>
                  <a:pt x="977798" y="1727200"/>
                </a:lnTo>
                <a:lnTo>
                  <a:pt x="976608" y="1768525"/>
                </a:lnTo>
                <a:close/>
              </a:path>
              <a:path w="3547109" h="1769109">
                <a:moveTo>
                  <a:pt x="3546666" y="1768525"/>
                </a:moveTo>
                <a:lnTo>
                  <a:pt x="2570060" y="1768525"/>
                </a:lnTo>
                <a:lnTo>
                  <a:pt x="2568878" y="1727200"/>
                </a:lnTo>
                <a:lnTo>
                  <a:pt x="2564577" y="1676400"/>
                </a:lnTo>
                <a:lnTo>
                  <a:pt x="2557508" y="1625600"/>
                </a:lnTo>
                <a:lnTo>
                  <a:pt x="2547756" y="1587500"/>
                </a:lnTo>
                <a:lnTo>
                  <a:pt x="2535403" y="1536700"/>
                </a:lnTo>
                <a:lnTo>
                  <a:pt x="2520532" y="1498600"/>
                </a:lnTo>
                <a:lnTo>
                  <a:pt x="2503226" y="1447800"/>
                </a:lnTo>
                <a:lnTo>
                  <a:pt x="2483568" y="1409700"/>
                </a:lnTo>
                <a:lnTo>
                  <a:pt x="2461640" y="1371600"/>
                </a:lnTo>
                <a:lnTo>
                  <a:pt x="2437526" y="1333500"/>
                </a:lnTo>
                <a:lnTo>
                  <a:pt x="2411308" y="1295400"/>
                </a:lnTo>
                <a:lnTo>
                  <a:pt x="2383069" y="1257300"/>
                </a:lnTo>
                <a:lnTo>
                  <a:pt x="2352892" y="1231900"/>
                </a:lnTo>
                <a:lnTo>
                  <a:pt x="2320860" y="1193800"/>
                </a:lnTo>
                <a:lnTo>
                  <a:pt x="2287056" y="1168400"/>
                </a:lnTo>
                <a:lnTo>
                  <a:pt x="2251563" y="1130300"/>
                </a:lnTo>
                <a:lnTo>
                  <a:pt x="2214463" y="1104900"/>
                </a:lnTo>
                <a:lnTo>
                  <a:pt x="2175839" y="1079500"/>
                </a:lnTo>
                <a:lnTo>
                  <a:pt x="2135774" y="1066800"/>
                </a:lnTo>
                <a:lnTo>
                  <a:pt x="2094352" y="1041400"/>
                </a:lnTo>
                <a:lnTo>
                  <a:pt x="2007765" y="1016000"/>
                </a:lnTo>
                <a:lnTo>
                  <a:pt x="1869771" y="977900"/>
                </a:lnTo>
                <a:lnTo>
                  <a:pt x="3354946" y="977900"/>
                </a:lnTo>
                <a:lnTo>
                  <a:pt x="3374893" y="1016000"/>
                </a:lnTo>
                <a:lnTo>
                  <a:pt x="3393833" y="1054100"/>
                </a:lnTo>
                <a:lnTo>
                  <a:pt x="3411750" y="1092200"/>
                </a:lnTo>
                <a:lnTo>
                  <a:pt x="3428628" y="1143000"/>
                </a:lnTo>
                <a:lnTo>
                  <a:pt x="3444451" y="1181100"/>
                </a:lnTo>
                <a:lnTo>
                  <a:pt x="3459203" y="1219200"/>
                </a:lnTo>
                <a:lnTo>
                  <a:pt x="3472866" y="1270000"/>
                </a:lnTo>
                <a:lnTo>
                  <a:pt x="3485427" y="1308100"/>
                </a:lnTo>
                <a:lnTo>
                  <a:pt x="3496867" y="1358900"/>
                </a:lnTo>
                <a:lnTo>
                  <a:pt x="3507172" y="1397000"/>
                </a:lnTo>
                <a:lnTo>
                  <a:pt x="3516324" y="1447800"/>
                </a:lnTo>
                <a:lnTo>
                  <a:pt x="3524309" y="1485900"/>
                </a:lnTo>
                <a:lnTo>
                  <a:pt x="3531110" y="1536700"/>
                </a:lnTo>
                <a:lnTo>
                  <a:pt x="3536710" y="1587500"/>
                </a:lnTo>
                <a:lnTo>
                  <a:pt x="3541093" y="1625600"/>
                </a:lnTo>
                <a:lnTo>
                  <a:pt x="3544244" y="1676400"/>
                </a:lnTo>
                <a:lnTo>
                  <a:pt x="3546147" y="1727200"/>
                </a:lnTo>
                <a:lnTo>
                  <a:pt x="3546666" y="1768525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807357" y="7075699"/>
            <a:ext cx="5604510" cy="1791335"/>
            <a:chOff x="1807357" y="7075699"/>
            <a:chExt cx="5604510" cy="1791335"/>
          </a:xfrm>
        </p:grpSpPr>
        <p:sp>
          <p:nvSpPr>
            <p:cNvPr id="7" name="object 7"/>
            <p:cNvSpPr/>
            <p:nvPr/>
          </p:nvSpPr>
          <p:spPr>
            <a:xfrm>
              <a:off x="1807349" y="7452182"/>
              <a:ext cx="2574925" cy="1160780"/>
            </a:xfrm>
            <a:custGeom>
              <a:avLst/>
              <a:gdLst/>
              <a:ahLst/>
              <a:cxnLst/>
              <a:rect l="l" t="t" r="r" b="b"/>
              <a:pathLst>
                <a:path w="2574925" h="1160779">
                  <a:moveTo>
                    <a:pt x="2574391" y="299834"/>
                  </a:moveTo>
                  <a:lnTo>
                    <a:pt x="1097114" y="299834"/>
                  </a:lnTo>
                  <a:lnTo>
                    <a:pt x="1097114" y="580224"/>
                  </a:lnTo>
                  <a:lnTo>
                    <a:pt x="1094994" y="627291"/>
                  </a:lnTo>
                  <a:lnTo>
                    <a:pt x="1088758" y="673201"/>
                  </a:lnTo>
                  <a:lnTo>
                    <a:pt x="1078598" y="717740"/>
                  </a:lnTo>
                  <a:lnTo>
                    <a:pt x="1064691" y="760742"/>
                  </a:lnTo>
                  <a:lnTo>
                    <a:pt x="1047216" y="802030"/>
                  </a:lnTo>
                  <a:lnTo>
                    <a:pt x="1026363" y="841413"/>
                  </a:lnTo>
                  <a:lnTo>
                    <a:pt x="1002322" y="878700"/>
                  </a:lnTo>
                  <a:lnTo>
                    <a:pt x="975271" y="913701"/>
                  </a:lnTo>
                  <a:lnTo>
                    <a:pt x="945388" y="946251"/>
                  </a:lnTo>
                  <a:lnTo>
                    <a:pt x="912876" y="976160"/>
                  </a:lnTo>
                  <a:lnTo>
                    <a:pt x="877900" y="1003236"/>
                  </a:lnTo>
                  <a:lnTo>
                    <a:pt x="840651" y="1027303"/>
                  </a:lnTo>
                  <a:lnTo>
                    <a:pt x="801306" y="1048169"/>
                  </a:lnTo>
                  <a:lnTo>
                    <a:pt x="760056" y="1065657"/>
                  </a:lnTo>
                  <a:lnTo>
                    <a:pt x="717092" y="1079576"/>
                  </a:lnTo>
                  <a:lnTo>
                    <a:pt x="672592" y="1089748"/>
                  </a:lnTo>
                  <a:lnTo>
                    <a:pt x="626732" y="1095984"/>
                  </a:lnTo>
                  <a:lnTo>
                    <a:pt x="579704" y="1098105"/>
                  </a:lnTo>
                  <a:lnTo>
                    <a:pt x="532676" y="1095984"/>
                  </a:lnTo>
                  <a:lnTo>
                    <a:pt x="486816" y="1089748"/>
                  </a:lnTo>
                  <a:lnTo>
                    <a:pt x="442315" y="1079576"/>
                  </a:lnTo>
                  <a:lnTo>
                    <a:pt x="399338" y="1065657"/>
                  </a:lnTo>
                  <a:lnTo>
                    <a:pt x="358101" y="1048169"/>
                  </a:lnTo>
                  <a:lnTo>
                    <a:pt x="318757" y="1027303"/>
                  </a:lnTo>
                  <a:lnTo>
                    <a:pt x="281508" y="1003236"/>
                  </a:lnTo>
                  <a:lnTo>
                    <a:pt x="246532" y="976160"/>
                  </a:lnTo>
                  <a:lnTo>
                    <a:pt x="214007" y="946251"/>
                  </a:lnTo>
                  <a:lnTo>
                    <a:pt x="184137" y="913701"/>
                  </a:lnTo>
                  <a:lnTo>
                    <a:pt x="157073" y="878700"/>
                  </a:lnTo>
                  <a:lnTo>
                    <a:pt x="133032" y="841413"/>
                  </a:lnTo>
                  <a:lnTo>
                    <a:pt x="112191" y="802030"/>
                  </a:lnTo>
                  <a:lnTo>
                    <a:pt x="94716" y="760742"/>
                  </a:lnTo>
                  <a:lnTo>
                    <a:pt x="80810" y="717740"/>
                  </a:lnTo>
                  <a:lnTo>
                    <a:pt x="70650" y="673201"/>
                  </a:lnTo>
                  <a:lnTo>
                    <a:pt x="64414" y="627291"/>
                  </a:lnTo>
                  <a:lnTo>
                    <a:pt x="62293" y="580224"/>
                  </a:lnTo>
                  <a:lnTo>
                    <a:pt x="64414" y="533158"/>
                  </a:lnTo>
                  <a:lnTo>
                    <a:pt x="70650" y="487260"/>
                  </a:lnTo>
                  <a:lnTo>
                    <a:pt x="80810" y="442709"/>
                  </a:lnTo>
                  <a:lnTo>
                    <a:pt x="94716" y="399707"/>
                  </a:lnTo>
                  <a:lnTo>
                    <a:pt x="112191" y="358419"/>
                  </a:lnTo>
                  <a:lnTo>
                    <a:pt x="133032" y="319036"/>
                  </a:lnTo>
                  <a:lnTo>
                    <a:pt x="157073" y="281762"/>
                  </a:lnTo>
                  <a:lnTo>
                    <a:pt x="184137" y="246748"/>
                  </a:lnTo>
                  <a:lnTo>
                    <a:pt x="214007" y="214198"/>
                  </a:lnTo>
                  <a:lnTo>
                    <a:pt x="246532" y="184289"/>
                  </a:lnTo>
                  <a:lnTo>
                    <a:pt x="281508" y="157213"/>
                  </a:lnTo>
                  <a:lnTo>
                    <a:pt x="318757" y="133146"/>
                  </a:lnTo>
                  <a:lnTo>
                    <a:pt x="358101" y="112280"/>
                  </a:lnTo>
                  <a:lnTo>
                    <a:pt x="399338" y="94792"/>
                  </a:lnTo>
                  <a:lnTo>
                    <a:pt x="442315" y="80873"/>
                  </a:lnTo>
                  <a:lnTo>
                    <a:pt x="486816" y="70700"/>
                  </a:lnTo>
                  <a:lnTo>
                    <a:pt x="532676" y="64465"/>
                  </a:lnTo>
                  <a:lnTo>
                    <a:pt x="579704" y="62344"/>
                  </a:lnTo>
                  <a:lnTo>
                    <a:pt x="626732" y="64465"/>
                  </a:lnTo>
                  <a:lnTo>
                    <a:pt x="672592" y="70700"/>
                  </a:lnTo>
                  <a:lnTo>
                    <a:pt x="717092" y="80873"/>
                  </a:lnTo>
                  <a:lnTo>
                    <a:pt x="760056" y="94792"/>
                  </a:lnTo>
                  <a:lnTo>
                    <a:pt x="801306" y="112280"/>
                  </a:lnTo>
                  <a:lnTo>
                    <a:pt x="840651" y="133146"/>
                  </a:lnTo>
                  <a:lnTo>
                    <a:pt x="877900" y="157213"/>
                  </a:lnTo>
                  <a:lnTo>
                    <a:pt x="912876" y="184289"/>
                  </a:lnTo>
                  <a:lnTo>
                    <a:pt x="945388" y="214198"/>
                  </a:lnTo>
                  <a:lnTo>
                    <a:pt x="975271" y="246748"/>
                  </a:lnTo>
                  <a:lnTo>
                    <a:pt x="1002322" y="281762"/>
                  </a:lnTo>
                  <a:lnTo>
                    <a:pt x="1026363" y="319036"/>
                  </a:lnTo>
                  <a:lnTo>
                    <a:pt x="1047216" y="358419"/>
                  </a:lnTo>
                  <a:lnTo>
                    <a:pt x="1064691" y="399707"/>
                  </a:lnTo>
                  <a:lnTo>
                    <a:pt x="1078598" y="442709"/>
                  </a:lnTo>
                  <a:lnTo>
                    <a:pt x="1088758" y="487260"/>
                  </a:lnTo>
                  <a:lnTo>
                    <a:pt x="1094994" y="533158"/>
                  </a:lnTo>
                  <a:lnTo>
                    <a:pt x="1097114" y="580224"/>
                  </a:lnTo>
                  <a:lnTo>
                    <a:pt x="1097114" y="299834"/>
                  </a:lnTo>
                  <a:lnTo>
                    <a:pt x="1087208" y="299834"/>
                  </a:lnTo>
                  <a:lnTo>
                    <a:pt x="1087208" y="300824"/>
                  </a:lnTo>
                  <a:lnTo>
                    <a:pt x="1072426" y="274815"/>
                  </a:lnTo>
                  <a:lnTo>
                    <a:pt x="1047394" y="237782"/>
                  </a:lnTo>
                  <a:lnTo>
                    <a:pt x="1019683" y="202831"/>
                  </a:lnTo>
                  <a:lnTo>
                    <a:pt x="989406" y="170141"/>
                  </a:lnTo>
                  <a:lnTo>
                    <a:pt x="956741" y="139839"/>
                  </a:lnTo>
                  <a:lnTo>
                    <a:pt x="921829" y="112102"/>
                  </a:lnTo>
                  <a:lnTo>
                    <a:pt x="884821" y="87058"/>
                  </a:lnTo>
                  <a:lnTo>
                    <a:pt x="845870" y="64858"/>
                  </a:lnTo>
                  <a:lnTo>
                    <a:pt x="805116" y="45669"/>
                  </a:lnTo>
                  <a:lnTo>
                    <a:pt x="762723" y="29629"/>
                  </a:lnTo>
                  <a:lnTo>
                    <a:pt x="718832" y="16891"/>
                  </a:lnTo>
                  <a:lnTo>
                    <a:pt x="673608" y="7607"/>
                  </a:lnTo>
                  <a:lnTo>
                    <a:pt x="627176" y="1917"/>
                  </a:lnTo>
                  <a:lnTo>
                    <a:pt x="579704" y="0"/>
                  </a:lnTo>
                  <a:lnTo>
                    <a:pt x="532231" y="1917"/>
                  </a:lnTo>
                  <a:lnTo>
                    <a:pt x="485800" y="7607"/>
                  </a:lnTo>
                  <a:lnTo>
                    <a:pt x="440563" y="16891"/>
                  </a:lnTo>
                  <a:lnTo>
                    <a:pt x="396671" y="29629"/>
                  </a:lnTo>
                  <a:lnTo>
                    <a:pt x="354279" y="45669"/>
                  </a:lnTo>
                  <a:lnTo>
                    <a:pt x="313524" y="64858"/>
                  </a:lnTo>
                  <a:lnTo>
                    <a:pt x="274574" y="87058"/>
                  </a:lnTo>
                  <a:lnTo>
                    <a:pt x="237566" y="112102"/>
                  </a:lnTo>
                  <a:lnTo>
                    <a:pt x="202653" y="139839"/>
                  </a:lnTo>
                  <a:lnTo>
                    <a:pt x="169989" y="170141"/>
                  </a:lnTo>
                  <a:lnTo>
                    <a:pt x="139725" y="202831"/>
                  </a:lnTo>
                  <a:lnTo>
                    <a:pt x="112001" y="237782"/>
                  </a:lnTo>
                  <a:lnTo>
                    <a:pt x="86982" y="274815"/>
                  </a:lnTo>
                  <a:lnTo>
                    <a:pt x="64808" y="313817"/>
                  </a:lnTo>
                  <a:lnTo>
                    <a:pt x="45631" y="354596"/>
                  </a:lnTo>
                  <a:lnTo>
                    <a:pt x="29603" y="397027"/>
                  </a:lnTo>
                  <a:lnTo>
                    <a:pt x="16878" y="440969"/>
                  </a:lnTo>
                  <a:lnTo>
                    <a:pt x="7607" y="486244"/>
                  </a:lnTo>
                  <a:lnTo>
                    <a:pt x="1930" y="532714"/>
                  </a:lnTo>
                  <a:lnTo>
                    <a:pt x="0" y="580224"/>
                  </a:lnTo>
                  <a:lnTo>
                    <a:pt x="1930" y="627735"/>
                  </a:lnTo>
                  <a:lnTo>
                    <a:pt x="7607" y="674217"/>
                  </a:lnTo>
                  <a:lnTo>
                    <a:pt x="16878" y="719493"/>
                  </a:lnTo>
                  <a:lnTo>
                    <a:pt x="29603" y="763422"/>
                  </a:lnTo>
                  <a:lnTo>
                    <a:pt x="45631" y="805853"/>
                  </a:lnTo>
                  <a:lnTo>
                    <a:pt x="64808" y="846645"/>
                  </a:lnTo>
                  <a:lnTo>
                    <a:pt x="86982" y="885634"/>
                  </a:lnTo>
                  <a:lnTo>
                    <a:pt x="112001" y="922667"/>
                  </a:lnTo>
                  <a:lnTo>
                    <a:pt x="139725" y="957618"/>
                  </a:lnTo>
                  <a:lnTo>
                    <a:pt x="169989" y="990307"/>
                  </a:lnTo>
                  <a:lnTo>
                    <a:pt x="202653" y="1020610"/>
                  </a:lnTo>
                  <a:lnTo>
                    <a:pt x="237566" y="1048346"/>
                  </a:lnTo>
                  <a:lnTo>
                    <a:pt x="274574" y="1073404"/>
                  </a:lnTo>
                  <a:lnTo>
                    <a:pt x="313524" y="1095590"/>
                  </a:lnTo>
                  <a:lnTo>
                    <a:pt x="354279" y="1114780"/>
                  </a:lnTo>
                  <a:lnTo>
                    <a:pt x="396671" y="1130820"/>
                  </a:lnTo>
                  <a:lnTo>
                    <a:pt x="440563" y="1143558"/>
                  </a:lnTo>
                  <a:lnTo>
                    <a:pt x="485800" y="1152855"/>
                  </a:lnTo>
                  <a:lnTo>
                    <a:pt x="532231" y="1158532"/>
                  </a:lnTo>
                  <a:lnTo>
                    <a:pt x="579704" y="1160462"/>
                  </a:lnTo>
                  <a:lnTo>
                    <a:pt x="627176" y="1158532"/>
                  </a:lnTo>
                  <a:lnTo>
                    <a:pt x="673608" y="1152855"/>
                  </a:lnTo>
                  <a:lnTo>
                    <a:pt x="718832" y="1143558"/>
                  </a:lnTo>
                  <a:lnTo>
                    <a:pt x="762723" y="1130820"/>
                  </a:lnTo>
                  <a:lnTo>
                    <a:pt x="805116" y="1114780"/>
                  </a:lnTo>
                  <a:lnTo>
                    <a:pt x="840536" y="1098105"/>
                  </a:lnTo>
                  <a:lnTo>
                    <a:pt x="884821" y="1073404"/>
                  </a:lnTo>
                  <a:lnTo>
                    <a:pt x="921829" y="1048346"/>
                  </a:lnTo>
                  <a:lnTo>
                    <a:pt x="956741" y="1020610"/>
                  </a:lnTo>
                  <a:lnTo>
                    <a:pt x="989406" y="990307"/>
                  </a:lnTo>
                  <a:lnTo>
                    <a:pt x="1019683" y="957618"/>
                  </a:lnTo>
                  <a:lnTo>
                    <a:pt x="1047394" y="922667"/>
                  </a:lnTo>
                  <a:lnTo>
                    <a:pt x="1072426" y="885634"/>
                  </a:lnTo>
                  <a:lnTo>
                    <a:pt x="1094600" y="846645"/>
                  </a:lnTo>
                  <a:lnTo>
                    <a:pt x="1113777" y="805853"/>
                  </a:lnTo>
                  <a:lnTo>
                    <a:pt x="1129792" y="763422"/>
                  </a:lnTo>
                  <a:lnTo>
                    <a:pt x="1142530" y="719493"/>
                  </a:lnTo>
                  <a:lnTo>
                    <a:pt x="1151801" y="674217"/>
                  </a:lnTo>
                  <a:lnTo>
                    <a:pt x="1157478" y="627735"/>
                  </a:lnTo>
                  <a:lnTo>
                    <a:pt x="1159408" y="580224"/>
                  </a:lnTo>
                  <a:lnTo>
                    <a:pt x="1157478" y="532714"/>
                  </a:lnTo>
                  <a:lnTo>
                    <a:pt x="1151801" y="486244"/>
                  </a:lnTo>
                  <a:lnTo>
                    <a:pt x="1142530" y="440969"/>
                  </a:lnTo>
                  <a:lnTo>
                    <a:pt x="1129792" y="397027"/>
                  </a:lnTo>
                  <a:lnTo>
                    <a:pt x="1113777" y="354596"/>
                  </a:lnTo>
                  <a:lnTo>
                    <a:pt x="1105611" y="337248"/>
                  </a:lnTo>
                  <a:lnTo>
                    <a:pt x="2574391" y="337248"/>
                  </a:lnTo>
                  <a:lnTo>
                    <a:pt x="2574391" y="2998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0642" y="7693340"/>
              <a:ext cx="154611" cy="1547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22218" y="8131725"/>
              <a:ext cx="1482725" cy="37465"/>
            </a:xfrm>
            <a:custGeom>
              <a:avLst/>
              <a:gdLst/>
              <a:ahLst/>
              <a:cxnLst/>
              <a:rect l="l" t="t" r="r" b="b"/>
              <a:pathLst>
                <a:path w="1482725" h="37465">
                  <a:moveTo>
                    <a:pt x="1482453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482453" y="0"/>
                  </a:lnTo>
                  <a:lnTo>
                    <a:pt x="1482453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3441" y="8073054"/>
              <a:ext cx="154611" cy="1547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24461" y="7988070"/>
              <a:ext cx="1584960" cy="37465"/>
            </a:xfrm>
            <a:custGeom>
              <a:avLst/>
              <a:gdLst/>
              <a:ahLst/>
              <a:cxnLst/>
              <a:rect l="l" t="t" r="r" b="b"/>
              <a:pathLst>
                <a:path w="1584960" h="37465">
                  <a:moveTo>
                    <a:pt x="1584489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584489" y="0"/>
                  </a:lnTo>
                  <a:lnTo>
                    <a:pt x="1584489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7782" y="7929336"/>
              <a:ext cx="154611" cy="1547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778632" y="8388297"/>
              <a:ext cx="1927225" cy="37465"/>
            </a:xfrm>
            <a:custGeom>
              <a:avLst/>
              <a:gdLst/>
              <a:ahLst/>
              <a:cxnLst/>
              <a:rect l="l" t="t" r="r" b="b"/>
              <a:pathLst>
                <a:path w="1927225" h="37465">
                  <a:moveTo>
                    <a:pt x="1926915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1926915" y="0"/>
                  </a:lnTo>
                  <a:lnTo>
                    <a:pt x="1926915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4379" y="8329625"/>
              <a:ext cx="154611" cy="15475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30542" y="7618583"/>
              <a:ext cx="3238500" cy="37465"/>
            </a:xfrm>
            <a:custGeom>
              <a:avLst/>
              <a:gdLst/>
              <a:ahLst/>
              <a:cxnLst/>
              <a:rect l="l" t="t" r="r" b="b"/>
              <a:pathLst>
                <a:path w="3238500" h="37465">
                  <a:moveTo>
                    <a:pt x="3238498" y="37410"/>
                  </a:moveTo>
                  <a:lnTo>
                    <a:pt x="0" y="37410"/>
                  </a:lnTo>
                  <a:lnTo>
                    <a:pt x="0" y="0"/>
                  </a:lnTo>
                  <a:lnTo>
                    <a:pt x="3238498" y="0"/>
                  </a:lnTo>
                  <a:lnTo>
                    <a:pt x="3238498" y="37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7872" y="7559911"/>
              <a:ext cx="154611" cy="15475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97796" y="7137869"/>
              <a:ext cx="527685" cy="528320"/>
            </a:xfrm>
            <a:custGeom>
              <a:avLst/>
              <a:gdLst/>
              <a:ahLst/>
              <a:cxnLst/>
              <a:rect l="l" t="t" r="r" b="b"/>
              <a:pathLst>
                <a:path w="527684" h="528320">
                  <a:moveTo>
                    <a:pt x="527342" y="22044"/>
                  </a:moveTo>
                  <a:lnTo>
                    <a:pt x="22023" y="527825"/>
                  </a:lnTo>
                  <a:lnTo>
                    <a:pt x="0" y="505781"/>
                  </a:lnTo>
                  <a:lnTo>
                    <a:pt x="505318" y="0"/>
                  </a:lnTo>
                  <a:lnTo>
                    <a:pt x="527342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7452" y="7086735"/>
              <a:ext cx="128822" cy="1289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31298" y="7105003"/>
              <a:ext cx="843915" cy="19050"/>
            </a:xfrm>
            <a:custGeom>
              <a:avLst/>
              <a:gdLst/>
              <a:ahLst/>
              <a:cxnLst/>
              <a:rect l="l" t="t" r="r" b="b"/>
              <a:pathLst>
                <a:path w="843915" h="19050">
                  <a:moveTo>
                    <a:pt x="843449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43449" y="0"/>
                  </a:lnTo>
                  <a:lnTo>
                    <a:pt x="843449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4195" y="7075699"/>
              <a:ext cx="77243" cy="7731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64166" y="7289248"/>
              <a:ext cx="835025" cy="19050"/>
            </a:xfrm>
            <a:custGeom>
              <a:avLst/>
              <a:gdLst/>
              <a:ahLst/>
              <a:cxnLst/>
              <a:rect l="l" t="t" r="r" b="b"/>
              <a:pathLst>
                <a:path w="835025" h="19050">
                  <a:moveTo>
                    <a:pt x="834791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34791" y="0"/>
                  </a:lnTo>
                  <a:lnTo>
                    <a:pt x="834791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404" y="7260006"/>
              <a:ext cx="77243" cy="773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20580" y="7463767"/>
              <a:ext cx="1101725" cy="19050"/>
            </a:xfrm>
            <a:custGeom>
              <a:avLst/>
              <a:gdLst/>
              <a:ahLst/>
              <a:cxnLst/>
              <a:rect l="l" t="t" r="r" b="b"/>
              <a:pathLst>
                <a:path w="1101725" h="19050">
                  <a:moveTo>
                    <a:pt x="110159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1101592" y="0"/>
                  </a:lnTo>
                  <a:lnTo>
                    <a:pt x="110159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1620" y="7434462"/>
              <a:ext cx="77243" cy="7731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42923" y="7865589"/>
              <a:ext cx="562610" cy="563245"/>
            </a:xfrm>
            <a:custGeom>
              <a:avLst/>
              <a:gdLst/>
              <a:ahLst/>
              <a:cxnLst/>
              <a:rect l="l" t="t" r="r" b="b"/>
              <a:pathLst>
                <a:path w="562610" h="563245">
                  <a:moveTo>
                    <a:pt x="562580" y="22044"/>
                  </a:moveTo>
                  <a:lnTo>
                    <a:pt x="22023" y="563095"/>
                  </a:lnTo>
                  <a:lnTo>
                    <a:pt x="0" y="541051"/>
                  </a:lnTo>
                  <a:lnTo>
                    <a:pt x="540556" y="0"/>
                  </a:lnTo>
                  <a:lnTo>
                    <a:pt x="56258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7876" y="7814425"/>
              <a:ext cx="128822" cy="12894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46008" y="8136233"/>
              <a:ext cx="658495" cy="659130"/>
            </a:xfrm>
            <a:custGeom>
              <a:avLst/>
              <a:gdLst/>
              <a:ahLst/>
              <a:cxnLst/>
              <a:rect l="l" t="t" r="r" b="b"/>
              <a:pathLst>
                <a:path w="658495" h="659129">
                  <a:moveTo>
                    <a:pt x="658252" y="636811"/>
                  </a:moveTo>
                  <a:lnTo>
                    <a:pt x="636228" y="658855"/>
                  </a:lnTo>
                  <a:lnTo>
                    <a:pt x="0" y="22044"/>
                  </a:lnTo>
                  <a:lnTo>
                    <a:pt x="22023" y="0"/>
                  </a:lnTo>
                  <a:lnTo>
                    <a:pt x="658252" y="636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26607" y="8717382"/>
              <a:ext cx="128822" cy="1289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425521" y="7232712"/>
              <a:ext cx="558800" cy="559435"/>
            </a:xfrm>
            <a:custGeom>
              <a:avLst/>
              <a:gdLst/>
              <a:ahLst/>
              <a:cxnLst/>
              <a:rect l="l" t="t" r="r" b="b"/>
              <a:pathLst>
                <a:path w="558800" h="559434">
                  <a:moveTo>
                    <a:pt x="558748" y="22044"/>
                  </a:moveTo>
                  <a:lnTo>
                    <a:pt x="22023" y="559260"/>
                  </a:lnTo>
                  <a:lnTo>
                    <a:pt x="0" y="537216"/>
                  </a:lnTo>
                  <a:lnTo>
                    <a:pt x="536724" y="0"/>
                  </a:lnTo>
                  <a:lnTo>
                    <a:pt x="558748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6630" y="7181569"/>
              <a:ext cx="128822" cy="12894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47714" y="7399332"/>
              <a:ext cx="625475" cy="626110"/>
            </a:xfrm>
            <a:custGeom>
              <a:avLst/>
              <a:gdLst/>
              <a:ahLst/>
              <a:cxnLst/>
              <a:rect l="l" t="t" r="r" b="b"/>
              <a:pathLst>
                <a:path w="625475" h="626109">
                  <a:moveTo>
                    <a:pt x="625040" y="22044"/>
                  </a:moveTo>
                  <a:lnTo>
                    <a:pt x="22023" y="625613"/>
                  </a:lnTo>
                  <a:lnTo>
                    <a:pt x="0" y="603568"/>
                  </a:lnTo>
                  <a:lnTo>
                    <a:pt x="603016" y="0"/>
                  </a:lnTo>
                  <a:lnTo>
                    <a:pt x="625040" y="22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5067" y="7348107"/>
              <a:ext cx="128822" cy="1289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28604" y="7853706"/>
              <a:ext cx="807720" cy="19050"/>
            </a:xfrm>
            <a:custGeom>
              <a:avLst/>
              <a:gdLst/>
              <a:ahLst/>
              <a:cxnLst/>
              <a:rect l="l" t="t" r="r" b="b"/>
              <a:pathLst>
                <a:path w="807720" h="19050">
                  <a:moveTo>
                    <a:pt x="80713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807132" y="0"/>
                  </a:lnTo>
                  <a:lnTo>
                    <a:pt x="80713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121" y="7824463"/>
              <a:ext cx="77243" cy="7731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154245" y="7997423"/>
              <a:ext cx="398780" cy="19050"/>
            </a:xfrm>
            <a:custGeom>
              <a:avLst/>
              <a:gdLst/>
              <a:ahLst/>
              <a:cxnLst/>
              <a:rect l="l" t="t" r="r" b="b"/>
              <a:pathLst>
                <a:path w="398779" h="19050">
                  <a:moveTo>
                    <a:pt x="398302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398302" y="0"/>
                  </a:lnTo>
                  <a:lnTo>
                    <a:pt x="398302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1995" y="7968118"/>
              <a:ext cx="77243" cy="773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00444" y="8161591"/>
              <a:ext cx="635000" cy="19050"/>
            </a:xfrm>
            <a:custGeom>
              <a:avLst/>
              <a:gdLst/>
              <a:ahLst/>
              <a:cxnLst/>
              <a:rect l="l" t="t" r="r" b="b"/>
              <a:pathLst>
                <a:path w="635000" h="19050">
                  <a:moveTo>
                    <a:pt x="634767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34767" y="0"/>
                  </a:lnTo>
                  <a:lnTo>
                    <a:pt x="634767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4658" y="8132286"/>
              <a:ext cx="77243" cy="7731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979949" y="7217421"/>
              <a:ext cx="595630" cy="19050"/>
            </a:xfrm>
            <a:custGeom>
              <a:avLst/>
              <a:gdLst/>
              <a:ahLst/>
              <a:cxnLst/>
              <a:rect l="l" t="t" r="r" b="b"/>
              <a:pathLst>
                <a:path w="595629" h="19050">
                  <a:moveTo>
                    <a:pt x="59552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95523" y="0"/>
                  </a:lnTo>
                  <a:lnTo>
                    <a:pt x="59552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4919" y="7188179"/>
              <a:ext cx="77243" cy="7731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183772" y="7382524"/>
              <a:ext cx="620395" cy="19050"/>
            </a:xfrm>
            <a:custGeom>
              <a:avLst/>
              <a:gdLst/>
              <a:ahLst/>
              <a:cxnLst/>
              <a:rect l="l" t="t" r="r" b="b"/>
              <a:pathLst>
                <a:path w="620395" h="19050">
                  <a:moveTo>
                    <a:pt x="620190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620190" y="0"/>
                  </a:lnTo>
                  <a:lnTo>
                    <a:pt x="620190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3410" y="7353220"/>
              <a:ext cx="77243" cy="7731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13256" y="8818389"/>
              <a:ext cx="758825" cy="19050"/>
            </a:xfrm>
            <a:custGeom>
              <a:avLst/>
              <a:gdLst/>
              <a:ahLst/>
              <a:cxnLst/>
              <a:rect l="l" t="t" r="r" b="b"/>
              <a:pathLst>
                <a:path w="758825" h="19050">
                  <a:moveTo>
                    <a:pt x="758793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758793" y="0"/>
                  </a:lnTo>
                  <a:lnTo>
                    <a:pt x="758793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2226" y="8789147"/>
              <a:ext cx="77243" cy="773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57130" y="8726048"/>
              <a:ext cx="558165" cy="19050"/>
            </a:xfrm>
            <a:custGeom>
              <a:avLst/>
              <a:gdLst/>
              <a:ahLst/>
              <a:cxnLst/>
              <a:rect l="l" t="t" r="r" b="b"/>
              <a:pathLst>
                <a:path w="558164" h="19050">
                  <a:moveTo>
                    <a:pt x="558084" y="18705"/>
                  </a:moveTo>
                  <a:lnTo>
                    <a:pt x="0" y="18705"/>
                  </a:lnTo>
                  <a:lnTo>
                    <a:pt x="0" y="0"/>
                  </a:lnTo>
                  <a:lnTo>
                    <a:pt x="558084" y="0"/>
                  </a:lnTo>
                  <a:lnTo>
                    <a:pt x="558084" y="18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4662" y="8696743"/>
              <a:ext cx="77243" cy="7731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706143" y="2234310"/>
            <a:ext cx="15620365" cy="241300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R="146685" algn="ctr">
              <a:lnSpc>
                <a:spcPct val="100000"/>
              </a:lnSpc>
              <a:spcBef>
                <a:spcPts val="960"/>
              </a:spcBef>
            </a:pPr>
            <a:r>
              <a:rPr sz="4500" spc="2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21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00" spc="22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-1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50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3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00" spc="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-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00" spc="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00" spc="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00" spc="2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00" spc="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00" spc="2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00" spc="-1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500" spc="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00" spc="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4500">
              <a:latin typeface="Verdana"/>
              <a:cs typeface="Verdana"/>
            </a:endParaRPr>
          </a:p>
          <a:p>
            <a:pPr marL="12700" marR="5080" algn="ctr">
              <a:lnSpc>
                <a:spcPct val="115999"/>
              </a:lnSpc>
            </a:pPr>
            <a:r>
              <a:rPr sz="4500" spc="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45" dirty="0">
                <a:solidFill>
                  <a:srgbClr val="FFFFFF"/>
                </a:solidFill>
                <a:latin typeface="Verdana"/>
                <a:cs typeface="Verdana"/>
              </a:rPr>
              <a:t>logic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5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8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1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60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30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9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45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45" dirty="0">
                <a:solidFill>
                  <a:srgbClr val="FFFFFF"/>
                </a:solidFill>
                <a:latin typeface="Verdana"/>
                <a:cs typeface="Verdana"/>
              </a:rPr>
              <a:t>logic </a:t>
            </a:r>
            <a:r>
              <a:rPr sz="4500" spc="-15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20" dirty="0">
                <a:solidFill>
                  <a:srgbClr val="FFFFFF"/>
                </a:solidFill>
                <a:latin typeface="Verdana"/>
                <a:cs typeface="Verdana"/>
              </a:rPr>
              <a:t>gate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3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10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45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30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05" dirty="0">
                <a:solidFill>
                  <a:srgbClr val="FFFFFF"/>
                </a:solidFill>
                <a:latin typeface="Verdana"/>
                <a:cs typeface="Verdana"/>
              </a:rPr>
              <a:t>logical</a:t>
            </a:r>
            <a:r>
              <a:rPr sz="45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00" spc="100" dirty="0">
                <a:solidFill>
                  <a:srgbClr val="FFFFFF"/>
                </a:solidFill>
                <a:latin typeface="Verdana"/>
                <a:cs typeface="Verdana"/>
              </a:rPr>
              <a:t>operation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4598292" y="465368"/>
            <a:ext cx="8119109" cy="127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200" b="1" i="1" spc="-290" dirty="0">
                <a:latin typeface="Verdana"/>
                <a:cs typeface="Verdana"/>
              </a:rPr>
              <a:t>U</a:t>
            </a:r>
            <a:r>
              <a:rPr sz="8200" b="1" i="1" spc="-215" dirty="0">
                <a:latin typeface="Verdana"/>
                <a:cs typeface="Verdana"/>
              </a:rPr>
              <a:t>n</a:t>
            </a:r>
            <a:r>
              <a:rPr sz="8200" b="1" i="1" spc="-330" dirty="0">
                <a:latin typeface="Verdana"/>
                <a:cs typeface="Verdana"/>
              </a:rPr>
              <a:t>i</a:t>
            </a:r>
            <a:r>
              <a:rPr sz="8200" b="1" i="1" spc="-315" dirty="0">
                <a:latin typeface="Verdana"/>
                <a:cs typeface="Verdana"/>
              </a:rPr>
              <a:t>v</a:t>
            </a:r>
            <a:r>
              <a:rPr sz="8200" b="1" i="1" spc="-295" dirty="0">
                <a:latin typeface="Verdana"/>
                <a:cs typeface="Verdana"/>
              </a:rPr>
              <a:t>e</a:t>
            </a:r>
            <a:r>
              <a:rPr sz="8200" b="1" i="1" spc="-525" dirty="0">
                <a:latin typeface="Verdana"/>
                <a:cs typeface="Verdana"/>
              </a:rPr>
              <a:t>r</a:t>
            </a:r>
            <a:r>
              <a:rPr sz="8200" b="1" i="1" spc="-459" dirty="0">
                <a:latin typeface="Verdana"/>
                <a:cs typeface="Verdana"/>
              </a:rPr>
              <a:t>s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235" dirty="0">
                <a:latin typeface="Verdana"/>
                <a:cs typeface="Verdana"/>
              </a:rPr>
              <a:t>l</a:t>
            </a:r>
            <a:r>
              <a:rPr sz="8200" b="1" i="1" spc="-580" dirty="0">
                <a:latin typeface="Verdana"/>
                <a:cs typeface="Verdana"/>
              </a:rPr>
              <a:t> </a:t>
            </a:r>
            <a:r>
              <a:rPr sz="8200" b="1" i="1" spc="-415" dirty="0">
                <a:latin typeface="Verdana"/>
                <a:cs typeface="Verdana"/>
              </a:rPr>
              <a:t>G</a:t>
            </a:r>
            <a:r>
              <a:rPr sz="8200" b="1" i="1" spc="140" dirty="0">
                <a:latin typeface="Verdana"/>
                <a:cs typeface="Verdana"/>
              </a:rPr>
              <a:t>a</a:t>
            </a:r>
            <a:r>
              <a:rPr sz="8200" b="1" i="1" spc="-150" dirty="0">
                <a:latin typeface="Verdana"/>
                <a:cs typeface="Verdana"/>
              </a:rPr>
              <a:t>t</a:t>
            </a:r>
            <a:r>
              <a:rPr sz="8200" b="1" i="1" spc="-210" dirty="0">
                <a:latin typeface="Verdana"/>
                <a:cs typeface="Verdana"/>
              </a:rPr>
              <a:t>e</a:t>
            </a:r>
            <a:endParaRPr sz="8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900</Words>
  <Application>Microsoft Office PowerPoint</Application>
  <PresentationFormat>Custom</PresentationFormat>
  <Paragraphs>156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Arial</vt:lpstr>
      <vt:lpstr>Calibri</vt:lpstr>
      <vt:lpstr>Cambria</vt:lpstr>
      <vt:lpstr>Consolas</vt:lpstr>
      <vt:lpstr>Georgia</vt:lpstr>
      <vt:lpstr>Lucida Sans Unicode</vt:lpstr>
      <vt:lpstr>Microsoft Sans Serif</vt:lpstr>
      <vt:lpstr>Palatino Linotype</vt:lpstr>
      <vt:lpstr>Tahoma</vt:lpstr>
      <vt:lpstr>Times New Roman</vt:lpstr>
      <vt:lpstr>Trebuchet MS</vt:lpstr>
      <vt:lpstr>Verdana</vt:lpstr>
      <vt:lpstr>Office Theme</vt:lpstr>
      <vt:lpstr>PowerPoint Presentation</vt:lpstr>
      <vt:lpstr>What will  we talk about?</vt:lpstr>
      <vt:lpstr>Our Team</vt:lpstr>
      <vt:lpstr>PowerPoint Presentation</vt:lpstr>
      <vt:lpstr>Type Of Logic Gate</vt:lpstr>
      <vt:lpstr>Expression implementaion by Logic gate</vt:lpstr>
      <vt:lpstr>Truth Table</vt:lpstr>
      <vt:lpstr>Real life uses of Logic Gate</vt:lpstr>
      <vt:lpstr>Universal Gate</vt:lpstr>
      <vt:lpstr>Types of universal gate</vt:lpstr>
      <vt:lpstr>Nand Gate:</vt:lpstr>
      <vt:lpstr>Nor Gate:</vt:lpstr>
      <vt:lpstr>Equivalent Gate:</vt:lpstr>
      <vt:lpstr>Usages of Universal Gate:</vt:lpstr>
      <vt:lpstr>Number System</vt:lpstr>
      <vt:lpstr>Non-positional  number system</vt:lpstr>
      <vt:lpstr>Positional  number system</vt:lpstr>
      <vt:lpstr>Other Numbers to Decimal Number  Convertion process</vt:lpstr>
      <vt:lpstr>OTHER NUMBERS TO DECIMAL NUMBER  CONVERT (EXAMPLE)</vt:lpstr>
      <vt:lpstr>PowerPoint Presentation</vt:lpstr>
      <vt:lpstr>DECIMAL NUMBER TO A NUMBER OF ANOTHER BASE (EXAMPLE)</vt:lpstr>
      <vt:lpstr>PowerPoint Presentation</vt:lpstr>
      <vt:lpstr>Convert any base to  Another Base (Example)</vt:lpstr>
      <vt:lpstr>Adder</vt:lpstr>
      <vt:lpstr>Half-Adder</vt:lpstr>
      <vt:lpstr>Circuit diagram</vt:lpstr>
      <vt:lpstr>Truth Table</vt:lpstr>
      <vt:lpstr>Adder (Full-adder)</vt:lpstr>
      <vt:lpstr>Circuit diagram</vt:lpstr>
      <vt:lpstr>Truth Table</vt:lpstr>
      <vt:lpstr>Advantage and  disadvantage of full adder</vt:lpstr>
      <vt:lpstr>Why do we use full adder   instead of half adder?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Minimalist Digital Marketing Presentation</dc:title>
  <dc:creator>Dipto Chaccroboti 213-15-4321</dc:creator>
  <cp:keywords>DAFiSyomt68,BAFKWL6w2jA</cp:keywords>
  <cp:lastModifiedBy>Abdur Rahman</cp:lastModifiedBy>
  <cp:revision>3</cp:revision>
  <dcterms:created xsi:type="dcterms:W3CDTF">2023-05-09T16:34:31Z</dcterms:created>
  <dcterms:modified xsi:type="dcterms:W3CDTF">2023-05-09T17:02:23Z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2023-05-09T00:00:00Z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2023-05-09T00:00:00Z</vt:filetime>
  </property>
</Properties>
</file>